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1"/>
  </p:notesMasterIdLst>
  <p:sldIdLst>
    <p:sldId id="256" r:id="rId2"/>
    <p:sldId id="259" r:id="rId3"/>
    <p:sldId id="258" r:id="rId4"/>
    <p:sldId id="263" r:id="rId5"/>
    <p:sldId id="265" r:id="rId6"/>
    <p:sldId id="325" r:id="rId7"/>
    <p:sldId id="266" r:id="rId8"/>
    <p:sldId id="324" r:id="rId9"/>
    <p:sldId id="303" r:id="rId10"/>
    <p:sldId id="264" r:id="rId11"/>
    <p:sldId id="302" r:id="rId12"/>
    <p:sldId id="278" r:id="rId13"/>
    <p:sldId id="267" r:id="rId14"/>
    <p:sldId id="323" r:id="rId15"/>
    <p:sldId id="268" r:id="rId16"/>
    <p:sldId id="304" r:id="rId17"/>
    <p:sldId id="305" r:id="rId18"/>
    <p:sldId id="306" r:id="rId19"/>
    <p:sldId id="313" r:id="rId20"/>
    <p:sldId id="314" r:id="rId21"/>
    <p:sldId id="315" r:id="rId22"/>
    <p:sldId id="316" r:id="rId23"/>
    <p:sldId id="311" r:id="rId24"/>
    <p:sldId id="275" r:id="rId25"/>
    <p:sldId id="312" r:id="rId26"/>
    <p:sldId id="262" r:id="rId27"/>
    <p:sldId id="276" r:id="rId28"/>
    <p:sldId id="260" r:id="rId29"/>
    <p:sldId id="279" r:id="rId30"/>
  </p:sldIdLst>
  <p:sldSz cx="9144000" cy="5143500" type="screen16x9"/>
  <p:notesSz cx="6858000" cy="9144000"/>
  <p:embeddedFontLst>
    <p:embeddedFont>
      <p:font typeface="Jura" panose="020B0604020202020204" charset="0"/>
      <p:regular r:id="rId32"/>
      <p:bold r:id="rId33"/>
    </p:embeddedFont>
    <p:embeddedFont>
      <p:font typeface="Rubik Mono One" panose="020B0604020202020204" charset="-79"/>
      <p:regular r:id="rId34"/>
    </p:embeddedFont>
    <p:embeddedFont>
      <p:font typeface="Russo One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128031-2726-4A9E-AF82-84A7DE37A307}">
  <a:tblStyle styleId="{68128031-2726-4A9E-AF82-84A7DE37A3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d3d8c73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d3d8c73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4b7ac326b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4b7ac326b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2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92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4b7ac326b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e4b7ac326b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4b7ac326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4b7ac326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4b7ac326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4b7ac326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148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4b7ac326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4b7ac326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4b7ac326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4b7ac326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468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4b7ac326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4b7ac326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207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4b7ac326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4b7ac326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078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4b7ac326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4b7ac326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03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4b7ac326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4b7ac326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4b7ac326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4b7ac326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24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4b7ac326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4b7ac326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46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4b7ac326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4b7ac326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77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4b7ac326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4b7ac326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257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4b7ac326b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4b7ac326b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b7ac326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b7ac326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781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4b7ac326b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4b7ac326b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4b7ac326b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4b7ac326b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4b7ac326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4b7ac326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4b7ac326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4b7ac326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4b7ac326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4b7ac326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4b7ac326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4b7ac326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099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4b7ac326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4b7ac326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4b7ac326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4b7ac326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15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4b7ac326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4b7ac326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49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77825" y="539500"/>
            <a:ext cx="3952800" cy="29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92329" y="3390146"/>
            <a:ext cx="2440200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46125" y="1427675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246125" y="1716915"/>
            <a:ext cx="211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/>
          </p:nvPr>
        </p:nvSpPr>
        <p:spPr>
          <a:xfrm>
            <a:off x="1246125" y="3073134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1246125" y="3362374"/>
            <a:ext cx="211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 idx="5"/>
          </p:nvPr>
        </p:nvSpPr>
        <p:spPr>
          <a:xfrm>
            <a:off x="5797275" y="1427675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5797275" y="1716916"/>
            <a:ext cx="211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/>
          </p:nvPr>
        </p:nvSpPr>
        <p:spPr>
          <a:xfrm>
            <a:off x="5797275" y="3073134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8"/>
          </p:nvPr>
        </p:nvSpPr>
        <p:spPr>
          <a:xfrm>
            <a:off x="5797275" y="3362375"/>
            <a:ext cx="211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836375" y="1791648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836375" y="20407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2"/>
          </p:nvPr>
        </p:nvSpPr>
        <p:spPr>
          <a:xfrm>
            <a:off x="3535650" y="1791648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3"/>
          </p:nvPr>
        </p:nvSpPr>
        <p:spPr>
          <a:xfrm>
            <a:off x="3535650" y="20407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4"/>
          </p:nvPr>
        </p:nvSpPr>
        <p:spPr>
          <a:xfrm>
            <a:off x="836375" y="3453648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5"/>
          </p:nvPr>
        </p:nvSpPr>
        <p:spPr>
          <a:xfrm>
            <a:off x="836375" y="37027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6"/>
          </p:nvPr>
        </p:nvSpPr>
        <p:spPr>
          <a:xfrm>
            <a:off x="3535650" y="3453648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7"/>
          </p:nvPr>
        </p:nvSpPr>
        <p:spPr>
          <a:xfrm>
            <a:off x="3535650" y="37027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8"/>
          </p:nvPr>
        </p:nvSpPr>
        <p:spPr>
          <a:xfrm>
            <a:off x="6234925" y="1791648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9"/>
          </p:nvPr>
        </p:nvSpPr>
        <p:spPr>
          <a:xfrm>
            <a:off x="6234925" y="20407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13"/>
          </p:nvPr>
        </p:nvSpPr>
        <p:spPr>
          <a:xfrm>
            <a:off x="6234925" y="3453648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4"/>
          </p:nvPr>
        </p:nvSpPr>
        <p:spPr>
          <a:xfrm>
            <a:off x="6234925" y="37027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365725" y="2377545"/>
            <a:ext cx="39126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2" hasCustomPrompt="1"/>
          </p:nvPr>
        </p:nvSpPr>
        <p:spPr>
          <a:xfrm>
            <a:off x="7023125" y="1396723"/>
            <a:ext cx="1255200" cy="8418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5096925" y="3299000"/>
            <a:ext cx="31629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4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subTitle" idx="1"/>
          </p:nvPr>
        </p:nvSpPr>
        <p:spPr>
          <a:xfrm>
            <a:off x="1104900" y="2586538"/>
            <a:ext cx="2585100" cy="10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✦"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104900" y="1471263"/>
            <a:ext cx="2700900" cy="9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ctrTitle"/>
          </p:nvPr>
        </p:nvSpPr>
        <p:spPr>
          <a:xfrm>
            <a:off x="2539500" y="595625"/>
            <a:ext cx="40650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"/>
          </p:nvPr>
        </p:nvSpPr>
        <p:spPr>
          <a:xfrm>
            <a:off x="2582250" y="1576500"/>
            <a:ext cx="39795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" name="Google Shape;111;p23"/>
          <p:cNvSpPr txBox="1"/>
          <p:nvPr/>
        </p:nvSpPr>
        <p:spPr>
          <a:xfrm>
            <a:off x="1998900" y="3816550"/>
            <a:ext cx="51462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CREDITS:</a:t>
            </a:r>
            <a:r>
              <a:rPr lang="en" sz="1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 This presentation template was created by </a:t>
            </a:r>
            <a:r>
              <a:rPr lang="en" sz="1200" b="1" u="sng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, </a:t>
            </a:r>
            <a:r>
              <a:rPr lang="en" sz="1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and includes icons by</a:t>
            </a:r>
            <a:r>
              <a:rPr lang="en" sz="1200" b="1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 </a:t>
            </a:r>
            <a:r>
              <a:rPr lang="en" sz="1200" b="1" u="sng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 and infographics &amp; images by </a:t>
            </a:r>
            <a:r>
              <a:rPr lang="en" sz="1200" b="1" u="sng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lt1"/>
              </a:solidFill>
              <a:latin typeface="Jura"/>
              <a:ea typeface="Jura"/>
              <a:cs typeface="Jura"/>
              <a:sym typeface="Jur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4"/>
          <p:cNvGrpSpPr/>
          <p:nvPr/>
        </p:nvGrpSpPr>
        <p:grpSpPr>
          <a:xfrm>
            <a:off x="341550" y="175525"/>
            <a:ext cx="8620151" cy="4622975"/>
            <a:chOff x="341550" y="175525"/>
            <a:chExt cx="8620151" cy="4622975"/>
          </a:xfrm>
        </p:grpSpPr>
        <p:sp>
          <p:nvSpPr>
            <p:cNvPr id="114" name="Google Shape;114;p24"/>
            <p:cNvSpPr/>
            <p:nvPr/>
          </p:nvSpPr>
          <p:spPr>
            <a:xfrm rot="10800000" flipH="1">
              <a:off x="4098401" y="175525"/>
              <a:ext cx="4863300" cy="1212900"/>
            </a:xfrm>
            <a:prstGeom prst="snip1Rect">
              <a:avLst>
                <a:gd name="adj" fmla="val 16667"/>
              </a:avLst>
            </a:prstGeom>
            <a:solidFill>
              <a:schemeClr val="dk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341550" y="345000"/>
              <a:ext cx="8460900" cy="4453500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LANK_1_1_1_1_1_1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341550" y="175525"/>
            <a:ext cx="8620151" cy="4622975"/>
            <a:chOff x="341550" y="175525"/>
            <a:chExt cx="8620151" cy="4622975"/>
          </a:xfrm>
        </p:grpSpPr>
        <p:sp>
          <p:nvSpPr>
            <p:cNvPr id="118" name="Google Shape;118;p25"/>
            <p:cNvSpPr/>
            <p:nvPr/>
          </p:nvSpPr>
          <p:spPr>
            <a:xfrm rot="10800000" flipH="1">
              <a:off x="4098401" y="175525"/>
              <a:ext cx="4863300" cy="1212900"/>
            </a:xfrm>
            <a:prstGeom prst="snip1Rect">
              <a:avLst>
                <a:gd name="adj" fmla="val 16667"/>
              </a:avLst>
            </a:prstGeom>
            <a:solidFill>
              <a:schemeClr val="dk1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341550" y="345000"/>
              <a:ext cx="8460900" cy="4453500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893850"/>
            <a:ext cx="74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784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6475" y="2157750"/>
            <a:ext cx="43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6475" y="1176150"/>
            <a:ext cx="1255200" cy="8418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6475" y="3075750"/>
            <a:ext cx="30294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58281" y="2285863"/>
            <a:ext cx="2278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300" b="1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1558281" y="2641237"/>
            <a:ext cx="22782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307531" y="2276338"/>
            <a:ext cx="2278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300" b="1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307531" y="2631712"/>
            <a:ext cx="22782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143950" y="966677"/>
            <a:ext cx="41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308125" y="1919977"/>
            <a:ext cx="4034400" cy="20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1766673" y="1214755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740362" y="1476746"/>
            <a:ext cx="873900" cy="5277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766673" y="1719859"/>
            <a:ext cx="23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1766673" y="2509344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740362" y="2771338"/>
            <a:ext cx="873900" cy="5277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1766673" y="3014448"/>
            <a:ext cx="23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5736148" y="1214755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4709837" y="1476746"/>
            <a:ext cx="873900" cy="5277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5736148" y="1719859"/>
            <a:ext cx="23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/>
          </p:nvPr>
        </p:nvSpPr>
        <p:spPr>
          <a:xfrm>
            <a:off x="5736148" y="2509344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709837" y="2771338"/>
            <a:ext cx="873900" cy="5277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5736148" y="3014448"/>
            <a:ext cx="23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20000" y="1538850"/>
            <a:ext cx="4672800" cy="21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20000" y="29105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20000" y="3238454"/>
            <a:ext cx="23364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3"/>
          </p:nvPr>
        </p:nvSpPr>
        <p:spPr>
          <a:xfrm>
            <a:off x="3403800" y="29105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4"/>
          </p:nvPr>
        </p:nvSpPr>
        <p:spPr>
          <a:xfrm>
            <a:off x="3403800" y="3238454"/>
            <a:ext cx="23364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6087600" y="29105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6"/>
          </p:nvPr>
        </p:nvSpPr>
        <p:spPr>
          <a:xfrm>
            <a:off x="6087600" y="3238454"/>
            <a:ext cx="23364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●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○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■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●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○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■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●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○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Jura"/>
              <a:buChar char="■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arframe.marke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ocs.npmjs.com/" TargetMode="External"/><Relationship Id="rId5" Type="http://schemas.openxmlformats.org/officeDocument/2006/relationships/hyperlink" Target="https://www.youtube.com/playlist?list=PLpPqplz6dKxUaZ630TY1BFIo5nP-_x-nL" TargetMode="External"/><Relationship Id="rId4" Type="http://schemas.openxmlformats.org/officeDocument/2006/relationships/hyperlink" Target="https://nodejs.org/docs/latest/api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l="22247" r="14513"/>
          <a:stretch/>
        </p:blipFill>
        <p:spPr>
          <a:xfrm>
            <a:off x="354100" y="359275"/>
            <a:ext cx="3734150" cy="4428525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4477825" y="539500"/>
            <a:ext cx="4473670" cy="29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chemeClr val="accent4"/>
                </a:solidFill>
              </a:rPr>
              <a:t>Warframe</a:t>
            </a:r>
            <a:r>
              <a:rPr lang="en" sz="6400" dirty="0">
                <a:solidFill>
                  <a:schemeClr val="accent6"/>
                </a:solidFill>
              </a:rPr>
              <a:t> Trading Hub</a:t>
            </a:r>
            <a:endParaRPr sz="5200" dirty="0">
              <a:solidFill>
                <a:schemeClr val="accent3"/>
              </a:solidFill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4492328" y="3390146"/>
            <a:ext cx="4163991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Trading website – MSIS4013.O21.CTTT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Lecturer: Dr. Nguyen Thanh Binh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33" name="Google Shape;133;p29"/>
          <p:cNvCxnSpPr/>
          <p:nvPr/>
        </p:nvCxnSpPr>
        <p:spPr>
          <a:xfrm>
            <a:off x="4109673" y="4200625"/>
            <a:ext cx="34248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6290600-50D8-3688-F299-7BE93BE7B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25" r="29925" b="12714"/>
          <a:stretch/>
        </p:blipFill>
        <p:spPr>
          <a:xfrm>
            <a:off x="354100" y="355700"/>
            <a:ext cx="3734150" cy="44285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339090" y="2717675"/>
            <a:ext cx="8465820" cy="1069800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3"/>
                </a:solidFill>
              </a:rPr>
              <a:t>Warframe</a:t>
            </a:r>
            <a:r>
              <a:rPr lang="en" sz="5400" dirty="0">
                <a:solidFill>
                  <a:schemeClr val="accent6"/>
                </a:solidFill>
              </a:rPr>
              <a:t> Trading Hub</a:t>
            </a:r>
            <a:endParaRPr sz="5400" dirty="0"/>
          </a:p>
        </p:txBody>
      </p:sp>
      <p:sp>
        <p:nvSpPr>
          <p:cNvPr id="2" name="Google Shape;166;p32">
            <a:extLst>
              <a:ext uri="{FF2B5EF4-FFF2-40B4-BE49-F238E27FC236}">
                <a16:creationId xmlns:a16="http://schemas.microsoft.com/office/drawing/2014/main" id="{F5E35111-E82D-50A1-768F-181EFED3CF83}"/>
              </a:ext>
            </a:extLst>
          </p:cNvPr>
          <p:cNvSpPr txBox="1">
            <a:spLocks/>
          </p:cNvSpPr>
          <p:nvPr/>
        </p:nvSpPr>
        <p:spPr>
          <a:xfrm>
            <a:off x="1196283" y="562650"/>
            <a:ext cx="6751434" cy="20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2400" b="1" dirty="0">
                <a:solidFill>
                  <a:schemeClr val="bg1"/>
                </a:solidFill>
                <a:latin typeface="Jura" panose="020B0604020202020204" charset="0"/>
                <a:ea typeface="Jura" panose="020B0604020202020204" charset="0"/>
              </a:rPr>
              <a:t>Wanting to create something better, with </a:t>
            </a:r>
            <a:r>
              <a:rPr lang="en-US" sz="2400" b="1" dirty="0">
                <a:solidFill>
                  <a:schemeClr val="accent2"/>
                </a:solidFill>
                <a:latin typeface="Jura" panose="020B0604020202020204" charset="0"/>
                <a:ea typeface="Jura" panose="020B0604020202020204" charset="0"/>
              </a:rPr>
              <a:t>faster trading process</a:t>
            </a:r>
            <a:r>
              <a:rPr lang="en-US" sz="2400" b="1" dirty="0">
                <a:solidFill>
                  <a:schemeClr val="bg1"/>
                </a:solidFill>
                <a:latin typeface="Jura" panose="020B0604020202020204" charset="0"/>
                <a:ea typeface="Jura" panose="020B0604020202020204" charset="0"/>
              </a:rPr>
              <a:t>, </a:t>
            </a:r>
            <a:r>
              <a:rPr lang="en-US" sz="2400" b="1" dirty="0">
                <a:solidFill>
                  <a:schemeClr val="accent3"/>
                </a:solidFill>
                <a:latin typeface="Jura" panose="020B0604020202020204" charset="0"/>
                <a:ea typeface="Jura" panose="020B0604020202020204" charset="0"/>
              </a:rPr>
              <a:t>easier</a:t>
            </a:r>
            <a:r>
              <a:rPr lang="en-US" sz="2400" b="1" dirty="0">
                <a:solidFill>
                  <a:schemeClr val="bg1"/>
                </a:solidFill>
                <a:latin typeface="Jura" panose="020B0604020202020204" charset="0"/>
                <a:ea typeface="Jura" panose="020B0604020202020204" charset="0"/>
              </a:rPr>
              <a:t> to look for items,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Jura" panose="020B0604020202020204" charset="0"/>
                <a:ea typeface="Jura" panose="020B0604020202020204" charset="0"/>
              </a:rPr>
              <a:t>greater in user interface</a:t>
            </a:r>
            <a:endParaRPr lang="en-US" sz="1800" b="1" dirty="0">
              <a:solidFill>
                <a:schemeClr val="accent1">
                  <a:lumMod val="40000"/>
                  <a:lumOff val="60000"/>
                </a:schemeClr>
              </a:solidFill>
              <a:latin typeface="Jura" panose="020B0604020202020204" charset="0"/>
              <a:ea typeface="Ju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43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36"/>
          <p:cNvCxnSpPr/>
          <p:nvPr/>
        </p:nvCxnSpPr>
        <p:spPr>
          <a:xfrm rot="10800000">
            <a:off x="1344075" y="643489"/>
            <a:ext cx="2857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708150" y="2571750"/>
            <a:ext cx="43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317" name="Google Shape;317;p36"/>
          <p:cNvSpPr txBox="1">
            <a:spLocks noGrp="1"/>
          </p:cNvSpPr>
          <p:nvPr>
            <p:ph type="title" idx="2"/>
          </p:nvPr>
        </p:nvSpPr>
        <p:spPr>
          <a:xfrm>
            <a:off x="716475" y="1176150"/>
            <a:ext cx="125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6DF9B5-264B-DFB3-FC12-589545379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52" t="10504" r="24780" b="2414"/>
          <a:stretch/>
        </p:blipFill>
        <p:spPr>
          <a:xfrm>
            <a:off x="5011050" y="332178"/>
            <a:ext cx="3489960" cy="4479143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67007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582" name="Google Shape;582;p51"/>
          <p:cNvSpPr/>
          <p:nvPr/>
        </p:nvSpPr>
        <p:spPr>
          <a:xfrm>
            <a:off x="720000" y="1810175"/>
            <a:ext cx="2288700" cy="14091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1"/>
          <p:cNvSpPr txBox="1"/>
          <p:nvPr/>
        </p:nvSpPr>
        <p:spPr>
          <a:xfrm>
            <a:off x="828000" y="2332750"/>
            <a:ext cx="2072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Scope</a:t>
            </a:r>
            <a:endParaRPr sz="2300" b="1" dirty="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84" name="Google Shape;584;p51"/>
          <p:cNvSpPr txBox="1"/>
          <p:nvPr/>
        </p:nvSpPr>
        <p:spPr>
          <a:xfrm>
            <a:off x="828000" y="2632657"/>
            <a:ext cx="207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Look for what will we actually do to design the web</a:t>
            </a:r>
            <a:endParaRPr dirty="0">
              <a:solidFill>
                <a:schemeClr val="lt1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585" name="Google Shape;585;p51"/>
          <p:cNvSpPr txBox="1"/>
          <p:nvPr/>
        </p:nvSpPr>
        <p:spPr>
          <a:xfrm>
            <a:off x="720000" y="3669200"/>
            <a:ext cx="2288700" cy="438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Step 01</a:t>
            </a:r>
            <a:endParaRPr sz="2300" b="1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cxnSp>
        <p:nvCxnSpPr>
          <p:cNvPr id="586" name="Google Shape;586;p51"/>
          <p:cNvCxnSpPr>
            <a:stCxn id="582" idx="2"/>
            <a:endCxn id="585" idx="0"/>
          </p:cNvCxnSpPr>
          <p:nvPr/>
        </p:nvCxnSpPr>
        <p:spPr>
          <a:xfrm>
            <a:off x="1864350" y="3219275"/>
            <a:ext cx="0" cy="450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51"/>
          <p:cNvSpPr/>
          <p:nvPr/>
        </p:nvSpPr>
        <p:spPr>
          <a:xfrm>
            <a:off x="3427650" y="1429175"/>
            <a:ext cx="2288700" cy="14091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51"/>
          <p:cNvSpPr txBox="1"/>
          <p:nvPr/>
        </p:nvSpPr>
        <p:spPr>
          <a:xfrm>
            <a:off x="3535650" y="2039298"/>
            <a:ext cx="2072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Prototype</a:t>
            </a:r>
            <a:endParaRPr sz="2300" b="1" dirty="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89" name="Google Shape;589;p51"/>
          <p:cNvSpPr txBox="1"/>
          <p:nvPr/>
        </p:nvSpPr>
        <p:spPr>
          <a:xfrm>
            <a:off x="3535650" y="2288425"/>
            <a:ext cx="207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Designing the web UI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Creating tables</a:t>
            </a:r>
            <a:endParaRPr dirty="0">
              <a:solidFill>
                <a:schemeClr val="lt1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590" name="Google Shape;590;p51"/>
          <p:cNvSpPr txBox="1"/>
          <p:nvPr/>
        </p:nvSpPr>
        <p:spPr>
          <a:xfrm>
            <a:off x="3427650" y="3288200"/>
            <a:ext cx="2288700" cy="438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Step 02</a:t>
            </a:r>
            <a:endParaRPr sz="2300" b="1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cxnSp>
        <p:nvCxnSpPr>
          <p:cNvPr id="591" name="Google Shape;591;p51"/>
          <p:cNvCxnSpPr>
            <a:stCxn id="587" idx="2"/>
            <a:endCxn id="590" idx="0"/>
          </p:cNvCxnSpPr>
          <p:nvPr/>
        </p:nvCxnSpPr>
        <p:spPr>
          <a:xfrm>
            <a:off x="4572000" y="2838275"/>
            <a:ext cx="0" cy="450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6135300" y="1810175"/>
            <a:ext cx="2288700" cy="14091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1"/>
          <p:cNvSpPr txBox="1"/>
          <p:nvPr/>
        </p:nvSpPr>
        <p:spPr>
          <a:xfrm>
            <a:off x="6243300" y="2420298"/>
            <a:ext cx="2072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Apply</a:t>
            </a:r>
            <a:endParaRPr sz="2300" b="1" dirty="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94" name="Google Shape;594;p51"/>
          <p:cNvSpPr txBox="1"/>
          <p:nvPr/>
        </p:nvSpPr>
        <p:spPr>
          <a:xfrm>
            <a:off x="6243300" y="2669425"/>
            <a:ext cx="2072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Jura"/>
                <a:ea typeface="Jura"/>
                <a:cs typeface="Jura"/>
                <a:sym typeface="Jura"/>
              </a:rPr>
              <a:t>Make them come true</a:t>
            </a:r>
            <a:endParaRPr dirty="0">
              <a:solidFill>
                <a:schemeClr val="lt1"/>
              </a:solidFill>
              <a:latin typeface="Jura"/>
              <a:ea typeface="Jura"/>
              <a:cs typeface="Jura"/>
              <a:sym typeface="Jura"/>
            </a:endParaRPr>
          </a:p>
        </p:txBody>
      </p:sp>
      <p:sp>
        <p:nvSpPr>
          <p:cNvPr id="595" name="Google Shape;595;p51"/>
          <p:cNvSpPr txBox="1"/>
          <p:nvPr/>
        </p:nvSpPr>
        <p:spPr>
          <a:xfrm>
            <a:off x="6135300" y="3669200"/>
            <a:ext cx="2288700" cy="4389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Step 03</a:t>
            </a:r>
            <a:endParaRPr sz="2300" b="1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cxnSp>
        <p:nvCxnSpPr>
          <p:cNvPr id="596" name="Google Shape;596;p51"/>
          <p:cNvCxnSpPr>
            <a:stCxn id="592" idx="2"/>
            <a:endCxn id="595" idx="0"/>
          </p:cNvCxnSpPr>
          <p:nvPr/>
        </p:nvCxnSpPr>
        <p:spPr>
          <a:xfrm>
            <a:off x="7279650" y="3219275"/>
            <a:ext cx="0" cy="450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1"/>
          <p:cNvCxnSpPr>
            <a:stCxn id="590" idx="1"/>
            <a:endCxn id="585" idx="3"/>
          </p:cNvCxnSpPr>
          <p:nvPr/>
        </p:nvCxnSpPr>
        <p:spPr>
          <a:xfrm flipH="1">
            <a:off x="3008850" y="3507650"/>
            <a:ext cx="418800" cy="381000"/>
          </a:xfrm>
          <a:prstGeom prst="bentConnector3">
            <a:avLst>
              <a:gd name="adj1" fmla="val 5001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51"/>
          <p:cNvCxnSpPr>
            <a:stCxn id="595" idx="1"/>
            <a:endCxn id="590" idx="3"/>
          </p:cNvCxnSpPr>
          <p:nvPr/>
        </p:nvCxnSpPr>
        <p:spPr>
          <a:xfrm rot="10800000">
            <a:off x="5716500" y="3507650"/>
            <a:ext cx="418800" cy="381000"/>
          </a:xfrm>
          <a:prstGeom prst="bentConnector3">
            <a:avLst>
              <a:gd name="adj1" fmla="val 5001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9" name="Google Shape;599;p51"/>
          <p:cNvGrpSpPr/>
          <p:nvPr/>
        </p:nvGrpSpPr>
        <p:grpSpPr>
          <a:xfrm>
            <a:off x="4427999" y="1551653"/>
            <a:ext cx="288013" cy="377888"/>
            <a:chOff x="5635122" y="2315133"/>
            <a:chExt cx="288013" cy="377888"/>
          </a:xfrm>
        </p:grpSpPr>
        <p:sp>
          <p:nvSpPr>
            <p:cNvPr id="600" name="Google Shape;600;p51"/>
            <p:cNvSpPr/>
            <p:nvPr/>
          </p:nvSpPr>
          <p:spPr>
            <a:xfrm>
              <a:off x="5708979" y="2359383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4" y="1"/>
                  </a:moveTo>
                  <a:cubicBezTo>
                    <a:pt x="189" y="1"/>
                    <a:pt x="1" y="183"/>
                    <a:pt x="1" y="408"/>
                  </a:cubicBezTo>
                  <a:cubicBezTo>
                    <a:pt x="1" y="640"/>
                    <a:pt x="189" y="822"/>
                    <a:pt x="414" y="822"/>
                  </a:cubicBezTo>
                  <a:cubicBezTo>
                    <a:pt x="640" y="822"/>
                    <a:pt x="822" y="640"/>
                    <a:pt x="822" y="408"/>
                  </a:cubicBezTo>
                  <a:cubicBezTo>
                    <a:pt x="822" y="183"/>
                    <a:pt x="640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5753283" y="2359383"/>
              <a:ext cx="51746" cy="22165"/>
            </a:xfrm>
            <a:custGeom>
              <a:avLst/>
              <a:gdLst/>
              <a:ahLst/>
              <a:cxnLst/>
              <a:rect l="l" t="t" r="r" b="b"/>
              <a:pathLst>
                <a:path w="1919" h="822" extrusionOk="0">
                  <a:moveTo>
                    <a:pt x="414" y="1"/>
                  </a:moveTo>
                  <a:cubicBezTo>
                    <a:pt x="188" y="1"/>
                    <a:pt x="0" y="183"/>
                    <a:pt x="0" y="408"/>
                  </a:cubicBezTo>
                  <a:cubicBezTo>
                    <a:pt x="0" y="640"/>
                    <a:pt x="188" y="822"/>
                    <a:pt x="414" y="822"/>
                  </a:cubicBezTo>
                  <a:lnTo>
                    <a:pt x="1511" y="822"/>
                  </a:lnTo>
                  <a:cubicBezTo>
                    <a:pt x="1736" y="822"/>
                    <a:pt x="1918" y="640"/>
                    <a:pt x="1918" y="408"/>
                  </a:cubicBezTo>
                  <a:cubicBezTo>
                    <a:pt x="1918" y="183"/>
                    <a:pt x="1736" y="1"/>
                    <a:pt x="15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5746029" y="2626579"/>
              <a:ext cx="66415" cy="22192"/>
            </a:xfrm>
            <a:custGeom>
              <a:avLst/>
              <a:gdLst/>
              <a:ahLst/>
              <a:cxnLst/>
              <a:rect l="l" t="t" r="r" b="b"/>
              <a:pathLst>
                <a:path w="2463" h="823" extrusionOk="0">
                  <a:moveTo>
                    <a:pt x="408" y="1"/>
                  </a:moveTo>
                  <a:cubicBezTo>
                    <a:pt x="182" y="1"/>
                    <a:pt x="0" y="183"/>
                    <a:pt x="0" y="409"/>
                  </a:cubicBezTo>
                  <a:cubicBezTo>
                    <a:pt x="0" y="640"/>
                    <a:pt x="182" y="822"/>
                    <a:pt x="408" y="822"/>
                  </a:cubicBezTo>
                  <a:lnTo>
                    <a:pt x="2049" y="822"/>
                  </a:lnTo>
                  <a:cubicBezTo>
                    <a:pt x="2274" y="822"/>
                    <a:pt x="2462" y="640"/>
                    <a:pt x="2462" y="409"/>
                  </a:cubicBezTo>
                  <a:cubicBezTo>
                    <a:pt x="2462" y="183"/>
                    <a:pt x="2274" y="1"/>
                    <a:pt x="2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5834555" y="2626579"/>
              <a:ext cx="22165" cy="2219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08" y="1"/>
                  </a:moveTo>
                  <a:cubicBezTo>
                    <a:pt x="183" y="1"/>
                    <a:pt x="1" y="183"/>
                    <a:pt x="1" y="409"/>
                  </a:cubicBezTo>
                  <a:cubicBezTo>
                    <a:pt x="1" y="640"/>
                    <a:pt x="183" y="822"/>
                    <a:pt x="408" y="822"/>
                  </a:cubicBezTo>
                  <a:cubicBezTo>
                    <a:pt x="634" y="822"/>
                    <a:pt x="822" y="640"/>
                    <a:pt x="822" y="409"/>
                  </a:cubicBezTo>
                  <a:cubicBezTo>
                    <a:pt x="822" y="183"/>
                    <a:pt x="634" y="1"/>
                    <a:pt x="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5701726" y="2626579"/>
              <a:ext cx="22165" cy="2219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08" y="1"/>
                  </a:moveTo>
                  <a:cubicBezTo>
                    <a:pt x="183" y="1"/>
                    <a:pt x="1" y="183"/>
                    <a:pt x="1" y="409"/>
                  </a:cubicBezTo>
                  <a:cubicBezTo>
                    <a:pt x="1" y="640"/>
                    <a:pt x="183" y="822"/>
                    <a:pt x="408" y="822"/>
                  </a:cubicBezTo>
                  <a:cubicBezTo>
                    <a:pt x="634" y="822"/>
                    <a:pt x="822" y="640"/>
                    <a:pt x="822" y="409"/>
                  </a:cubicBezTo>
                  <a:cubicBezTo>
                    <a:pt x="822" y="183"/>
                    <a:pt x="634" y="1"/>
                    <a:pt x="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5635122" y="2315133"/>
              <a:ext cx="288013" cy="377888"/>
            </a:xfrm>
            <a:custGeom>
              <a:avLst/>
              <a:gdLst/>
              <a:ahLst/>
              <a:cxnLst/>
              <a:rect l="l" t="t" r="r" b="b"/>
              <a:pathLst>
                <a:path w="10681" h="14014" extrusionOk="0">
                  <a:moveTo>
                    <a:pt x="8626" y="822"/>
                  </a:moveTo>
                  <a:cubicBezTo>
                    <a:pt x="8851" y="822"/>
                    <a:pt x="9039" y="1002"/>
                    <a:pt x="9039" y="1228"/>
                  </a:cubicBezTo>
                  <a:lnTo>
                    <a:pt x="9039" y="4181"/>
                  </a:lnTo>
                  <a:cubicBezTo>
                    <a:pt x="8799" y="3976"/>
                    <a:pt x="8488" y="3858"/>
                    <a:pt x="8157" y="3858"/>
                  </a:cubicBezTo>
                  <a:cubicBezTo>
                    <a:pt x="8133" y="3858"/>
                    <a:pt x="8109" y="3859"/>
                    <a:pt x="8086" y="3860"/>
                  </a:cubicBezTo>
                  <a:cubicBezTo>
                    <a:pt x="7642" y="3886"/>
                    <a:pt x="7240" y="4143"/>
                    <a:pt x="7009" y="4525"/>
                  </a:cubicBezTo>
                  <a:lnTo>
                    <a:pt x="6995" y="4545"/>
                  </a:lnTo>
                  <a:lnTo>
                    <a:pt x="3686" y="4545"/>
                  </a:lnTo>
                  <a:lnTo>
                    <a:pt x="3674" y="4525"/>
                  </a:lnTo>
                  <a:cubicBezTo>
                    <a:pt x="3442" y="4143"/>
                    <a:pt x="3041" y="3886"/>
                    <a:pt x="2595" y="3860"/>
                  </a:cubicBezTo>
                  <a:cubicBezTo>
                    <a:pt x="2572" y="3859"/>
                    <a:pt x="2548" y="3858"/>
                    <a:pt x="2525" y="3858"/>
                  </a:cubicBezTo>
                  <a:cubicBezTo>
                    <a:pt x="2194" y="3858"/>
                    <a:pt x="1884" y="3976"/>
                    <a:pt x="1649" y="4181"/>
                  </a:cubicBezTo>
                  <a:lnTo>
                    <a:pt x="1649" y="1228"/>
                  </a:lnTo>
                  <a:cubicBezTo>
                    <a:pt x="1649" y="1002"/>
                    <a:pt x="1831" y="822"/>
                    <a:pt x="2057" y="822"/>
                  </a:cubicBezTo>
                  <a:close/>
                  <a:moveTo>
                    <a:pt x="8168" y="4681"/>
                  </a:moveTo>
                  <a:cubicBezTo>
                    <a:pt x="8374" y="4681"/>
                    <a:pt x="8562" y="4808"/>
                    <a:pt x="8644" y="5002"/>
                  </a:cubicBezTo>
                  <a:lnTo>
                    <a:pt x="9691" y="7640"/>
                  </a:lnTo>
                  <a:cubicBezTo>
                    <a:pt x="9803" y="7921"/>
                    <a:pt x="9861" y="8216"/>
                    <a:pt x="9861" y="8523"/>
                  </a:cubicBezTo>
                  <a:cubicBezTo>
                    <a:pt x="9861" y="8968"/>
                    <a:pt x="9497" y="9332"/>
                    <a:pt x="9051" y="9332"/>
                  </a:cubicBezTo>
                  <a:cubicBezTo>
                    <a:pt x="8869" y="9332"/>
                    <a:pt x="8695" y="9269"/>
                    <a:pt x="8550" y="9162"/>
                  </a:cubicBezTo>
                  <a:lnTo>
                    <a:pt x="6965" y="7915"/>
                  </a:lnTo>
                  <a:cubicBezTo>
                    <a:pt x="6896" y="7860"/>
                    <a:pt x="6801" y="7828"/>
                    <a:pt x="6714" y="7828"/>
                  </a:cubicBezTo>
                  <a:lnTo>
                    <a:pt x="3975" y="7828"/>
                  </a:lnTo>
                  <a:cubicBezTo>
                    <a:pt x="3882" y="7828"/>
                    <a:pt x="3793" y="7860"/>
                    <a:pt x="3718" y="7915"/>
                  </a:cubicBezTo>
                  <a:lnTo>
                    <a:pt x="2138" y="9162"/>
                  </a:lnTo>
                  <a:cubicBezTo>
                    <a:pt x="1994" y="9269"/>
                    <a:pt x="1819" y="9332"/>
                    <a:pt x="1637" y="9332"/>
                  </a:cubicBezTo>
                  <a:cubicBezTo>
                    <a:pt x="1192" y="9332"/>
                    <a:pt x="828" y="8968"/>
                    <a:pt x="828" y="8523"/>
                  </a:cubicBezTo>
                  <a:cubicBezTo>
                    <a:pt x="828" y="8216"/>
                    <a:pt x="885" y="7921"/>
                    <a:pt x="998" y="7640"/>
                  </a:cubicBezTo>
                  <a:lnTo>
                    <a:pt x="2045" y="5002"/>
                  </a:lnTo>
                  <a:cubicBezTo>
                    <a:pt x="2120" y="4808"/>
                    <a:pt x="2308" y="4681"/>
                    <a:pt x="2520" y="4681"/>
                  </a:cubicBezTo>
                  <a:cubicBezTo>
                    <a:pt x="2696" y="4681"/>
                    <a:pt x="2866" y="4776"/>
                    <a:pt x="2959" y="4927"/>
                  </a:cubicBezTo>
                  <a:lnTo>
                    <a:pt x="3104" y="5164"/>
                  </a:lnTo>
                  <a:cubicBezTo>
                    <a:pt x="3179" y="5289"/>
                    <a:pt x="3310" y="5364"/>
                    <a:pt x="3454" y="5364"/>
                  </a:cubicBezTo>
                  <a:lnTo>
                    <a:pt x="7234" y="5364"/>
                  </a:lnTo>
                  <a:cubicBezTo>
                    <a:pt x="7379" y="5364"/>
                    <a:pt x="7510" y="5289"/>
                    <a:pt x="7585" y="5164"/>
                  </a:cubicBezTo>
                  <a:lnTo>
                    <a:pt x="7723" y="4927"/>
                  </a:lnTo>
                  <a:cubicBezTo>
                    <a:pt x="7816" y="4776"/>
                    <a:pt x="7986" y="4681"/>
                    <a:pt x="8168" y="4681"/>
                  </a:cubicBezTo>
                  <a:close/>
                  <a:moveTo>
                    <a:pt x="6569" y="8649"/>
                  </a:moveTo>
                  <a:lnTo>
                    <a:pt x="8042" y="9809"/>
                  </a:lnTo>
                  <a:cubicBezTo>
                    <a:pt x="8325" y="10027"/>
                    <a:pt x="8675" y="10154"/>
                    <a:pt x="9039" y="10154"/>
                  </a:cubicBezTo>
                  <a:lnTo>
                    <a:pt x="9039" y="12780"/>
                  </a:lnTo>
                  <a:cubicBezTo>
                    <a:pt x="9039" y="13011"/>
                    <a:pt x="8851" y="13193"/>
                    <a:pt x="8626" y="13193"/>
                  </a:cubicBezTo>
                  <a:lnTo>
                    <a:pt x="2057" y="13193"/>
                  </a:lnTo>
                  <a:cubicBezTo>
                    <a:pt x="1831" y="13193"/>
                    <a:pt x="1649" y="13011"/>
                    <a:pt x="1649" y="12780"/>
                  </a:cubicBezTo>
                  <a:lnTo>
                    <a:pt x="1649" y="10154"/>
                  </a:lnTo>
                  <a:cubicBezTo>
                    <a:pt x="2007" y="10154"/>
                    <a:pt x="2358" y="10027"/>
                    <a:pt x="2641" y="9809"/>
                  </a:cubicBezTo>
                  <a:lnTo>
                    <a:pt x="4113" y="8649"/>
                  </a:lnTo>
                  <a:close/>
                  <a:moveTo>
                    <a:pt x="2057" y="1"/>
                  </a:moveTo>
                  <a:cubicBezTo>
                    <a:pt x="1380" y="1"/>
                    <a:pt x="828" y="551"/>
                    <a:pt x="828" y="1228"/>
                  </a:cubicBezTo>
                  <a:lnTo>
                    <a:pt x="828" y="5841"/>
                  </a:lnTo>
                  <a:lnTo>
                    <a:pt x="234" y="7333"/>
                  </a:lnTo>
                  <a:cubicBezTo>
                    <a:pt x="83" y="7715"/>
                    <a:pt x="1" y="8117"/>
                    <a:pt x="1" y="8523"/>
                  </a:cubicBezTo>
                  <a:cubicBezTo>
                    <a:pt x="1" y="9125"/>
                    <a:pt x="333" y="9659"/>
                    <a:pt x="828" y="9940"/>
                  </a:cubicBezTo>
                  <a:lnTo>
                    <a:pt x="828" y="12780"/>
                  </a:lnTo>
                  <a:cubicBezTo>
                    <a:pt x="828" y="13463"/>
                    <a:pt x="1380" y="14013"/>
                    <a:pt x="2057" y="14013"/>
                  </a:cubicBezTo>
                  <a:lnTo>
                    <a:pt x="8626" y="14013"/>
                  </a:lnTo>
                  <a:cubicBezTo>
                    <a:pt x="9309" y="14013"/>
                    <a:pt x="9861" y="13463"/>
                    <a:pt x="9861" y="12780"/>
                  </a:cubicBezTo>
                  <a:lnTo>
                    <a:pt x="9861" y="9940"/>
                  </a:lnTo>
                  <a:cubicBezTo>
                    <a:pt x="10349" y="9659"/>
                    <a:pt x="10680" y="9125"/>
                    <a:pt x="10680" y="8523"/>
                  </a:cubicBezTo>
                  <a:cubicBezTo>
                    <a:pt x="10680" y="8117"/>
                    <a:pt x="10605" y="7715"/>
                    <a:pt x="10449" y="7333"/>
                  </a:cubicBezTo>
                  <a:lnTo>
                    <a:pt x="9861" y="5841"/>
                  </a:lnTo>
                  <a:lnTo>
                    <a:pt x="9861" y="1228"/>
                  </a:lnTo>
                  <a:cubicBezTo>
                    <a:pt x="9861" y="551"/>
                    <a:pt x="9309" y="1"/>
                    <a:pt x="86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5834555" y="2481912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08" y="1"/>
                  </a:moveTo>
                  <a:cubicBezTo>
                    <a:pt x="183" y="1"/>
                    <a:pt x="1" y="183"/>
                    <a:pt x="1" y="408"/>
                  </a:cubicBezTo>
                  <a:cubicBezTo>
                    <a:pt x="1" y="640"/>
                    <a:pt x="183" y="822"/>
                    <a:pt x="408" y="822"/>
                  </a:cubicBezTo>
                  <a:cubicBezTo>
                    <a:pt x="634" y="822"/>
                    <a:pt x="822" y="640"/>
                    <a:pt x="822" y="408"/>
                  </a:cubicBezTo>
                  <a:cubicBezTo>
                    <a:pt x="822" y="183"/>
                    <a:pt x="634" y="1"/>
                    <a:pt x="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5790279" y="2481912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08" y="1"/>
                  </a:moveTo>
                  <a:cubicBezTo>
                    <a:pt x="182" y="1"/>
                    <a:pt x="0" y="183"/>
                    <a:pt x="0" y="408"/>
                  </a:cubicBezTo>
                  <a:cubicBezTo>
                    <a:pt x="0" y="640"/>
                    <a:pt x="182" y="822"/>
                    <a:pt x="408" y="822"/>
                  </a:cubicBezTo>
                  <a:cubicBezTo>
                    <a:pt x="633" y="822"/>
                    <a:pt x="821" y="640"/>
                    <a:pt x="821" y="408"/>
                  </a:cubicBezTo>
                  <a:cubicBezTo>
                    <a:pt x="821" y="183"/>
                    <a:pt x="633" y="1"/>
                    <a:pt x="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5701726" y="2481912"/>
              <a:ext cx="58999" cy="22165"/>
            </a:xfrm>
            <a:custGeom>
              <a:avLst/>
              <a:gdLst/>
              <a:ahLst/>
              <a:cxnLst/>
              <a:rect l="l" t="t" r="r" b="b"/>
              <a:pathLst>
                <a:path w="2188" h="822" extrusionOk="0">
                  <a:moveTo>
                    <a:pt x="408" y="1"/>
                  </a:moveTo>
                  <a:cubicBezTo>
                    <a:pt x="183" y="1"/>
                    <a:pt x="1" y="183"/>
                    <a:pt x="1" y="408"/>
                  </a:cubicBezTo>
                  <a:cubicBezTo>
                    <a:pt x="1" y="640"/>
                    <a:pt x="183" y="822"/>
                    <a:pt x="408" y="822"/>
                  </a:cubicBezTo>
                  <a:lnTo>
                    <a:pt x="1780" y="822"/>
                  </a:lnTo>
                  <a:cubicBezTo>
                    <a:pt x="2006" y="822"/>
                    <a:pt x="2188" y="640"/>
                    <a:pt x="2188" y="408"/>
                  </a:cubicBezTo>
                  <a:cubicBezTo>
                    <a:pt x="2188" y="183"/>
                    <a:pt x="2006" y="1"/>
                    <a:pt x="1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51"/>
          <p:cNvGrpSpPr/>
          <p:nvPr/>
        </p:nvGrpSpPr>
        <p:grpSpPr>
          <a:xfrm>
            <a:off x="7106177" y="1929546"/>
            <a:ext cx="287824" cy="377914"/>
            <a:chOff x="4007353" y="1720259"/>
            <a:chExt cx="287824" cy="377914"/>
          </a:xfrm>
        </p:grpSpPr>
        <p:sp>
          <p:nvSpPr>
            <p:cNvPr id="610" name="Google Shape;610;p51"/>
            <p:cNvSpPr/>
            <p:nvPr/>
          </p:nvSpPr>
          <p:spPr>
            <a:xfrm>
              <a:off x="4007353" y="1720259"/>
              <a:ext cx="287824" cy="377914"/>
            </a:xfrm>
            <a:custGeom>
              <a:avLst/>
              <a:gdLst/>
              <a:ahLst/>
              <a:cxnLst/>
              <a:rect l="l" t="t" r="r" b="b"/>
              <a:pathLst>
                <a:path w="10674" h="14015" extrusionOk="0">
                  <a:moveTo>
                    <a:pt x="2464" y="1643"/>
                  </a:moveTo>
                  <a:lnTo>
                    <a:pt x="2464" y="3547"/>
                  </a:lnTo>
                  <a:cubicBezTo>
                    <a:pt x="1999" y="3485"/>
                    <a:pt x="1643" y="3084"/>
                    <a:pt x="1643" y="2601"/>
                  </a:cubicBezTo>
                  <a:lnTo>
                    <a:pt x="1643" y="1780"/>
                  </a:lnTo>
                  <a:cubicBezTo>
                    <a:pt x="1643" y="1704"/>
                    <a:pt x="1704" y="1643"/>
                    <a:pt x="1780" y="1643"/>
                  </a:cubicBezTo>
                  <a:close/>
                  <a:moveTo>
                    <a:pt x="8894" y="1643"/>
                  </a:moveTo>
                  <a:cubicBezTo>
                    <a:pt x="8970" y="1643"/>
                    <a:pt x="9031" y="1704"/>
                    <a:pt x="9031" y="1780"/>
                  </a:cubicBezTo>
                  <a:lnTo>
                    <a:pt x="9031" y="2601"/>
                  </a:lnTo>
                  <a:cubicBezTo>
                    <a:pt x="9031" y="3084"/>
                    <a:pt x="8675" y="3485"/>
                    <a:pt x="8210" y="3547"/>
                  </a:cubicBezTo>
                  <a:lnTo>
                    <a:pt x="8210" y="1643"/>
                  </a:lnTo>
                  <a:close/>
                  <a:moveTo>
                    <a:pt x="7390" y="821"/>
                  </a:moveTo>
                  <a:lnTo>
                    <a:pt x="7390" y="3968"/>
                  </a:lnTo>
                  <a:cubicBezTo>
                    <a:pt x="7390" y="5100"/>
                    <a:pt x="6467" y="6024"/>
                    <a:pt x="5337" y="6024"/>
                  </a:cubicBezTo>
                  <a:cubicBezTo>
                    <a:pt x="5311" y="6024"/>
                    <a:pt x="5285" y="6024"/>
                    <a:pt x="5259" y="6023"/>
                  </a:cubicBezTo>
                  <a:cubicBezTo>
                    <a:pt x="4156" y="5979"/>
                    <a:pt x="3284" y="5051"/>
                    <a:pt x="3284" y="3943"/>
                  </a:cubicBezTo>
                  <a:lnTo>
                    <a:pt x="3284" y="821"/>
                  </a:lnTo>
                  <a:close/>
                  <a:moveTo>
                    <a:pt x="5748" y="6812"/>
                  </a:moveTo>
                  <a:lnTo>
                    <a:pt x="5748" y="7006"/>
                  </a:lnTo>
                  <a:cubicBezTo>
                    <a:pt x="5748" y="7489"/>
                    <a:pt x="5841" y="7966"/>
                    <a:pt x="6023" y="8405"/>
                  </a:cubicBezTo>
                  <a:lnTo>
                    <a:pt x="4651" y="8405"/>
                  </a:lnTo>
                  <a:cubicBezTo>
                    <a:pt x="4833" y="7966"/>
                    <a:pt x="4926" y="7489"/>
                    <a:pt x="4926" y="7006"/>
                  </a:cubicBezTo>
                  <a:lnTo>
                    <a:pt x="4926" y="6812"/>
                  </a:lnTo>
                  <a:cubicBezTo>
                    <a:pt x="5059" y="6832"/>
                    <a:pt x="5196" y="6844"/>
                    <a:pt x="5334" y="6844"/>
                  </a:cubicBezTo>
                  <a:cubicBezTo>
                    <a:pt x="5478" y="6844"/>
                    <a:pt x="5615" y="6832"/>
                    <a:pt x="5748" y="6812"/>
                  </a:cubicBezTo>
                  <a:close/>
                  <a:moveTo>
                    <a:pt x="8160" y="8542"/>
                  </a:moveTo>
                  <a:cubicBezTo>
                    <a:pt x="8374" y="8542"/>
                    <a:pt x="8556" y="8669"/>
                    <a:pt x="8637" y="8863"/>
                  </a:cubicBezTo>
                  <a:lnTo>
                    <a:pt x="9684" y="11501"/>
                  </a:lnTo>
                  <a:cubicBezTo>
                    <a:pt x="9797" y="11782"/>
                    <a:pt x="9853" y="12077"/>
                    <a:pt x="9853" y="12384"/>
                  </a:cubicBezTo>
                  <a:cubicBezTo>
                    <a:pt x="9853" y="12829"/>
                    <a:pt x="9489" y="13193"/>
                    <a:pt x="9045" y="13193"/>
                  </a:cubicBezTo>
                  <a:cubicBezTo>
                    <a:pt x="8863" y="13193"/>
                    <a:pt x="8687" y="13136"/>
                    <a:pt x="8542" y="13023"/>
                  </a:cubicBezTo>
                  <a:lnTo>
                    <a:pt x="6957" y="11776"/>
                  </a:lnTo>
                  <a:cubicBezTo>
                    <a:pt x="6888" y="11720"/>
                    <a:pt x="6801" y="11689"/>
                    <a:pt x="6706" y="11689"/>
                  </a:cubicBezTo>
                  <a:lnTo>
                    <a:pt x="3968" y="11689"/>
                  </a:lnTo>
                  <a:cubicBezTo>
                    <a:pt x="3873" y="11689"/>
                    <a:pt x="3786" y="11720"/>
                    <a:pt x="3717" y="11776"/>
                  </a:cubicBezTo>
                  <a:lnTo>
                    <a:pt x="2132" y="13023"/>
                  </a:lnTo>
                  <a:cubicBezTo>
                    <a:pt x="1987" y="13136"/>
                    <a:pt x="1811" y="13193"/>
                    <a:pt x="1629" y="13193"/>
                  </a:cubicBezTo>
                  <a:cubicBezTo>
                    <a:pt x="1186" y="13193"/>
                    <a:pt x="822" y="12829"/>
                    <a:pt x="822" y="12384"/>
                  </a:cubicBezTo>
                  <a:cubicBezTo>
                    <a:pt x="822" y="12077"/>
                    <a:pt x="877" y="11782"/>
                    <a:pt x="990" y="11501"/>
                  </a:cubicBezTo>
                  <a:lnTo>
                    <a:pt x="2037" y="8863"/>
                  </a:lnTo>
                  <a:cubicBezTo>
                    <a:pt x="2118" y="8669"/>
                    <a:pt x="2300" y="8542"/>
                    <a:pt x="2514" y="8542"/>
                  </a:cubicBezTo>
                  <a:cubicBezTo>
                    <a:pt x="2696" y="8542"/>
                    <a:pt x="2864" y="8637"/>
                    <a:pt x="2953" y="8793"/>
                  </a:cubicBezTo>
                  <a:lnTo>
                    <a:pt x="3096" y="9025"/>
                  </a:lnTo>
                  <a:cubicBezTo>
                    <a:pt x="3171" y="9150"/>
                    <a:pt x="3303" y="9225"/>
                    <a:pt x="3448" y="9225"/>
                  </a:cubicBezTo>
                  <a:lnTo>
                    <a:pt x="7226" y="9225"/>
                  </a:lnTo>
                  <a:cubicBezTo>
                    <a:pt x="7371" y="9225"/>
                    <a:pt x="7503" y="9150"/>
                    <a:pt x="7578" y="9025"/>
                  </a:cubicBezTo>
                  <a:lnTo>
                    <a:pt x="7721" y="8793"/>
                  </a:lnTo>
                  <a:cubicBezTo>
                    <a:pt x="7810" y="8637"/>
                    <a:pt x="7978" y="8542"/>
                    <a:pt x="8160" y="8542"/>
                  </a:cubicBezTo>
                  <a:close/>
                  <a:moveTo>
                    <a:pt x="2815" y="0"/>
                  </a:moveTo>
                  <a:cubicBezTo>
                    <a:pt x="2621" y="0"/>
                    <a:pt x="2464" y="157"/>
                    <a:pt x="2464" y="351"/>
                  </a:cubicBezTo>
                  <a:lnTo>
                    <a:pt x="2464" y="821"/>
                  </a:lnTo>
                  <a:lnTo>
                    <a:pt x="1643" y="821"/>
                  </a:lnTo>
                  <a:cubicBezTo>
                    <a:pt x="1186" y="821"/>
                    <a:pt x="822" y="1191"/>
                    <a:pt x="822" y="1643"/>
                  </a:cubicBezTo>
                  <a:lnTo>
                    <a:pt x="822" y="2601"/>
                  </a:lnTo>
                  <a:cubicBezTo>
                    <a:pt x="822" y="3509"/>
                    <a:pt x="1498" y="4255"/>
                    <a:pt x="2375" y="4368"/>
                  </a:cubicBezTo>
                  <a:cubicBezTo>
                    <a:pt x="2207" y="4926"/>
                    <a:pt x="1736" y="5365"/>
                    <a:pt x="1148" y="5484"/>
                  </a:cubicBezTo>
                  <a:cubicBezTo>
                    <a:pt x="928" y="5528"/>
                    <a:pt x="784" y="5747"/>
                    <a:pt x="828" y="5967"/>
                  </a:cubicBezTo>
                  <a:cubicBezTo>
                    <a:pt x="865" y="6161"/>
                    <a:pt x="1041" y="6300"/>
                    <a:pt x="1229" y="6300"/>
                  </a:cubicBezTo>
                  <a:cubicBezTo>
                    <a:pt x="1253" y="6300"/>
                    <a:pt x="1285" y="6292"/>
                    <a:pt x="1310" y="6286"/>
                  </a:cubicBezTo>
                  <a:cubicBezTo>
                    <a:pt x="1924" y="6167"/>
                    <a:pt x="2451" y="5817"/>
                    <a:pt x="2803" y="5328"/>
                  </a:cubicBezTo>
                  <a:cubicBezTo>
                    <a:pt x="3090" y="5866"/>
                    <a:pt x="3547" y="6306"/>
                    <a:pt x="4105" y="6569"/>
                  </a:cubicBezTo>
                  <a:lnTo>
                    <a:pt x="4105" y="7006"/>
                  </a:lnTo>
                  <a:cubicBezTo>
                    <a:pt x="4105" y="7503"/>
                    <a:pt x="3980" y="7978"/>
                    <a:pt x="3735" y="8405"/>
                  </a:cubicBezTo>
                  <a:lnTo>
                    <a:pt x="3679" y="8405"/>
                  </a:lnTo>
                  <a:lnTo>
                    <a:pt x="3491" y="8091"/>
                  </a:lnTo>
                  <a:cubicBezTo>
                    <a:pt x="3485" y="8079"/>
                    <a:pt x="3479" y="8073"/>
                    <a:pt x="3466" y="8059"/>
                  </a:cubicBezTo>
                  <a:cubicBezTo>
                    <a:pt x="3154" y="7822"/>
                    <a:pt x="2823" y="7717"/>
                    <a:pt x="2513" y="7717"/>
                  </a:cubicBezTo>
                  <a:cubicBezTo>
                    <a:pt x="1963" y="7717"/>
                    <a:pt x="1477" y="8048"/>
                    <a:pt x="1273" y="8562"/>
                  </a:cubicBezTo>
                  <a:lnTo>
                    <a:pt x="226" y="11194"/>
                  </a:lnTo>
                  <a:cubicBezTo>
                    <a:pt x="75" y="11576"/>
                    <a:pt x="0" y="11978"/>
                    <a:pt x="0" y="12384"/>
                  </a:cubicBezTo>
                  <a:cubicBezTo>
                    <a:pt x="0" y="13281"/>
                    <a:pt x="728" y="14014"/>
                    <a:pt x="1627" y="14014"/>
                  </a:cubicBezTo>
                  <a:cubicBezTo>
                    <a:pt x="1890" y="14014"/>
                    <a:pt x="2167" y="13952"/>
                    <a:pt x="2445" y="13813"/>
                  </a:cubicBezTo>
                  <a:cubicBezTo>
                    <a:pt x="2451" y="13813"/>
                    <a:pt x="2457" y="13807"/>
                    <a:pt x="2470" y="13801"/>
                  </a:cubicBezTo>
                  <a:lnTo>
                    <a:pt x="4111" y="12510"/>
                  </a:lnTo>
                  <a:lnTo>
                    <a:pt x="6563" y="12510"/>
                  </a:lnTo>
                  <a:lnTo>
                    <a:pt x="8035" y="13670"/>
                  </a:lnTo>
                  <a:cubicBezTo>
                    <a:pt x="8323" y="13895"/>
                    <a:pt x="8681" y="14014"/>
                    <a:pt x="9045" y="14014"/>
                  </a:cubicBezTo>
                  <a:cubicBezTo>
                    <a:pt x="9940" y="14014"/>
                    <a:pt x="10674" y="13286"/>
                    <a:pt x="10674" y="12384"/>
                  </a:cubicBezTo>
                  <a:cubicBezTo>
                    <a:pt x="10674" y="11978"/>
                    <a:pt x="10599" y="11576"/>
                    <a:pt x="10448" y="11194"/>
                  </a:cubicBezTo>
                  <a:lnTo>
                    <a:pt x="9401" y="8562"/>
                  </a:lnTo>
                  <a:cubicBezTo>
                    <a:pt x="9195" y="8047"/>
                    <a:pt x="8704" y="7720"/>
                    <a:pt x="8150" y="7720"/>
                  </a:cubicBezTo>
                  <a:cubicBezTo>
                    <a:pt x="8130" y="7720"/>
                    <a:pt x="8111" y="7720"/>
                    <a:pt x="8091" y="7721"/>
                  </a:cubicBezTo>
                  <a:cubicBezTo>
                    <a:pt x="7640" y="7747"/>
                    <a:pt x="7240" y="7998"/>
                    <a:pt x="7007" y="8386"/>
                  </a:cubicBezTo>
                  <a:lnTo>
                    <a:pt x="6995" y="8405"/>
                  </a:lnTo>
                  <a:lnTo>
                    <a:pt x="6931" y="8405"/>
                  </a:lnTo>
                  <a:cubicBezTo>
                    <a:pt x="6694" y="7978"/>
                    <a:pt x="6569" y="7503"/>
                    <a:pt x="6569" y="7006"/>
                  </a:cubicBezTo>
                  <a:lnTo>
                    <a:pt x="6569" y="6569"/>
                  </a:lnTo>
                  <a:cubicBezTo>
                    <a:pt x="7119" y="6306"/>
                    <a:pt x="7578" y="5866"/>
                    <a:pt x="7872" y="5328"/>
                  </a:cubicBezTo>
                  <a:cubicBezTo>
                    <a:pt x="8224" y="5817"/>
                    <a:pt x="8750" y="6167"/>
                    <a:pt x="9364" y="6286"/>
                  </a:cubicBezTo>
                  <a:cubicBezTo>
                    <a:pt x="9389" y="6292"/>
                    <a:pt x="9413" y="6300"/>
                    <a:pt x="9445" y="6300"/>
                  </a:cubicBezTo>
                  <a:cubicBezTo>
                    <a:pt x="9633" y="6300"/>
                    <a:pt x="9809" y="6161"/>
                    <a:pt x="9847" y="5967"/>
                  </a:cubicBezTo>
                  <a:cubicBezTo>
                    <a:pt x="9890" y="5747"/>
                    <a:pt x="9746" y="5528"/>
                    <a:pt x="9520" y="5484"/>
                  </a:cubicBezTo>
                  <a:cubicBezTo>
                    <a:pt x="8938" y="5365"/>
                    <a:pt x="8467" y="4926"/>
                    <a:pt x="8299" y="4368"/>
                  </a:cubicBezTo>
                  <a:cubicBezTo>
                    <a:pt x="9170" y="4255"/>
                    <a:pt x="9853" y="3509"/>
                    <a:pt x="9853" y="2601"/>
                  </a:cubicBezTo>
                  <a:lnTo>
                    <a:pt x="9853" y="1780"/>
                  </a:lnTo>
                  <a:cubicBezTo>
                    <a:pt x="9853" y="1253"/>
                    <a:pt x="9427" y="821"/>
                    <a:pt x="8894" y="821"/>
                  </a:cubicBezTo>
                  <a:lnTo>
                    <a:pt x="8210" y="821"/>
                  </a:lnTo>
                  <a:lnTo>
                    <a:pt x="8210" y="414"/>
                  </a:lnTo>
                  <a:cubicBezTo>
                    <a:pt x="8210" y="182"/>
                    <a:pt x="8029" y="0"/>
                    <a:pt x="77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4206624" y="1991149"/>
              <a:ext cx="22111" cy="22165"/>
            </a:xfrm>
            <a:custGeom>
              <a:avLst/>
              <a:gdLst/>
              <a:ahLst/>
              <a:cxnLst/>
              <a:rect l="l" t="t" r="r" b="b"/>
              <a:pathLst>
                <a:path w="820" h="822" extrusionOk="0">
                  <a:moveTo>
                    <a:pt x="414" y="0"/>
                  </a:moveTo>
                  <a:cubicBezTo>
                    <a:pt x="181" y="0"/>
                    <a:pt x="0" y="182"/>
                    <a:pt x="0" y="414"/>
                  </a:cubicBezTo>
                  <a:cubicBezTo>
                    <a:pt x="0" y="640"/>
                    <a:pt x="181" y="822"/>
                    <a:pt x="414" y="822"/>
                  </a:cubicBezTo>
                  <a:cubicBezTo>
                    <a:pt x="639" y="822"/>
                    <a:pt x="820" y="640"/>
                    <a:pt x="820" y="414"/>
                  </a:cubicBezTo>
                  <a:cubicBezTo>
                    <a:pt x="820" y="182"/>
                    <a:pt x="639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4162321" y="1991149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0"/>
                  </a:moveTo>
                  <a:cubicBezTo>
                    <a:pt x="183" y="0"/>
                    <a:pt x="1" y="182"/>
                    <a:pt x="1" y="414"/>
                  </a:cubicBezTo>
                  <a:cubicBezTo>
                    <a:pt x="1" y="640"/>
                    <a:pt x="183" y="822"/>
                    <a:pt x="414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2"/>
                    <a:pt x="640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4073795" y="1991149"/>
              <a:ext cx="58999" cy="22165"/>
            </a:xfrm>
            <a:custGeom>
              <a:avLst/>
              <a:gdLst/>
              <a:ahLst/>
              <a:cxnLst/>
              <a:rect l="l" t="t" r="r" b="b"/>
              <a:pathLst>
                <a:path w="2188" h="822" extrusionOk="0">
                  <a:moveTo>
                    <a:pt x="406" y="0"/>
                  </a:moveTo>
                  <a:cubicBezTo>
                    <a:pt x="181" y="0"/>
                    <a:pt x="0" y="182"/>
                    <a:pt x="0" y="414"/>
                  </a:cubicBezTo>
                  <a:cubicBezTo>
                    <a:pt x="0" y="640"/>
                    <a:pt x="181" y="822"/>
                    <a:pt x="406" y="822"/>
                  </a:cubicBezTo>
                  <a:lnTo>
                    <a:pt x="1780" y="822"/>
                  </a:lnTo>
                  <a:cubicBezTo>
                    <a:pt x="2005" y="822"/>
                    <a:pt x="2187" y="640"/>
                    <a:pt x="2187" y="414"/>
                  </a:cubicBezTo>
                  <a:cubicBezTo>
                    <a:pt x="2187" y="182"/>
                    <a:pt x="2005" y="0"/>
                    <a:pt x="1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51"/>
          <p:cNvGrpSpPr/>
          <p:nvPr/>
        </p:nvGrpSpPr>
        <p:grpSpPr>
          <a:xfrm>
            <a:off x="1690851" y="1929496"/>
            <a:ext cx="346986" cy="377995"/>
            <a:chOff x="740948" y="2325515"/>
            <a:chExt cx="346986" cy="377995"/>
          </a:xfrm>
        </p:grpSpPr>
        <p:sp>
          <p:nvSpPr>
            <p:cNvPr id="615" name="Google Shape;615;p51"/>
            <p:cNvSpPr/>
            <p:nvPr/>
          </p:nvSpPr>
          <p:spPr>
            <a:xfrm>
              <a:off x="740948" y="2325515"/>
              <a:ext cx="346986" cy="377995"/>
            </a:xfrm>
            <a:custGeom>
              <a:avLst/>
              <a:gdLst/>
              <a:ahLst/>
              <a:cxnLst/>
              <a:rect l="l" t="t" r="r" b="b"/>
              <a:pathLst>
                <a:path w="12868" h="14018" extrusionOk="0">
                  <a:moveTo>
                    <a:pt x="6845" y="1646"/>
                  </a:moveTo>
                  <a:lnTo>
                    <a:pt x="6845" y="2535"/>
                  </a:lnTo>
                  <a:cubicBezTo>
                    <a:pt x="6718" y="2491"/>
                    <a:pt x="6581" y="2467"/>
                    <a:pt x="6437" y="2467"/>
                  </a:cubicBezTo>
                  <a:cubicBezTo>
                    <a:pt x="6293" y="2467"/>
                    <a:pt x="6154" y="2491"/>
                    <a:pt x="6023" y="2535"/>
                  </a:cubicBezTo>
                  <a:lnTo>
                    <a:pt x="6023" y="1646"/>
                  </a:lnTo>
                  <a:close/>
                  <a:moveTo>
                    <a:pt x="6437" y="3287"/>
                  </a:moveTo>
                  <a:cubicBezTo>
                    <a:pt x="6663" y="3287"/>
                    <a:pt x="6845" y="3469"/>
                    <a:pt x="6845" y="3695"/>
                  </a:cubicBezTo>
                  <a:lnTo>
                    <a:pt x="6845" y="4108"/>
                  </a:lnTo>
                  <a:lnTo>
                    <a:pt x="6023" y="4108"/>
                  </a:lnTo>
                  <a:lnTo>
                    <a:pt x="6023" y="3695"/>
                  </a:lnTo>
                  <a:cubicBezTo>
                    <a:pt x="6023" y="3469"/>
                    <a:pt x="6211" y="3287"/>
                    <a:pt x="6437" y="3287"/>
                  </a:cubicBezTo>
                  <a:close/>
                  <a:moveTo>
                    <a:pt x="6845" y="4930"/>
                  </a:moveTo>
                  <a:lnTo>
                    <a:pt x="6845" y="5337"/>
                  </a:lnTo>
                  <a:cubicBezTo>
                    <a:pt x="6845" y="5563"/>
                    <a:pt x="6663" y="5751"/>
                    <a:pt x="6437" y="5751"/>
                  </a:cubicBezTo>
                  <a:cubicBezTo>
                    <a:pt x="6211" y="5751"/>
                    <a:pt x="6029" y="5563"/>
                    <a:pt x="6023" y="5337"/>
                  </a:cubicBezTo>
                  <a:lnTo>
                    <a:pt x="6023" y="4930"/>
                  </a:lnTo>
                  <a:close/>
                  <a:moveTo>
                    <a:pt x="6845" y="6497"/>
                  </a:moveTo>
                  <a:lnTo>
                    <a:pt x="6845" y="6972"/>
                  </a:lnTo>
                  <a:cubicBezTo>
                    <a:pt x="6845" y="7180"/>
                    <a:pt x="6694" y="7368"/>
                    <a:pt x="6481" y="7386"/>
                  </a:cubicBezTo>
                  <a:cubicBezTo>
                    <a:pt x="6463" y="7388"/>
                    <a:pt x="6446" y="7389"/>
                    <a:pt x="6428" y="7389"/>
                  </a:cubicBezTo>
                  <a:cubicBezTo>
                    <a:pt x="6207" y="7389"/>
                    <a:pt x="6023" y="7206"/>
                    <a:pt x="6023" y="6980"/>
                  </a:cubicBezTo>
                  <a:lnTo>
                    <a:pt x="6023" y="6497"/>
                  </a:lnTo>
                  <a:cubicBezTo>
                    <a:pt x="6154" y="6547"/>
                    <a:pt x="6293" y="6572"/>
                    <a:pt x="6437" y="6572"/>
                  </a:cubicBezTo>
                  <a:cubicBezTo>
                    <a:pt x="6581" y="6572"/>
                    <a:pt x="6718" y="6547"/>
                    <a:pt x="6845" y="6497"/>
                  </a:cubicBezTo>
                  <a:close/>
                  <a:moveTo>
                    <a:pt x="2156" y="4554"/>
                  </a:moveTo>
                  <a:lnTo>
                    <a:pt x="1774" y="8935"/>
                  </a:lnTo>
                  <a:cubicBezTo>
                    <a:pt x="1748" y="9248"/>
                    <a:pt x="1755" y="9567"/>
                    <a:pt x="1786" y="9875"/>
                  </a:cubicBezTo>
                  <a:lnTo>
                    <a:pt x="1360" y="9781"/>
                  </a:lnTo>
                  <a:cubicBezTo>
                    <a:pt x="1048" y="9711"/>
                    <a:pt x="828" y="9436"/>
                    <a:pt x="828" y="9116"/>
                  </a:cubicBezTo>
                  <a:lnTo>
                    <a:pt x="828" y="5393"/>
                  </a:lnTo>
                  <a:cubicBezTo>
                    <a:pt x="828" y="5074"/>
                    <a:pt x="1048" y="4799"/>
                    <a:pt x="1360" y="4730"/>
                  </a:cubicBezTo>
                  <a:lnTo>
                    <a:pt x="2156" y="4554"/>
                  </a:lnTo>
                  <a:close/>
                  <a:moveTo>
                    <a:pt x="10718" y="4554"/>
                  </a:moveTo>
                  <a:lnTo>
                    <a:pt x="11514" y="4730"/>
                  </a:lnTo>
                  <a:cubicBezTo>
                    <a:pt x="11826" y="4799"/>
                    <a:pt x="12046" y="5074"/>
                    <a:pt x="12046" y="5393"/>
                  </a:cubicBezTo>
                  <a:lnTo>
                    <a:pt x="12046" y="9116"/>
                  </a:lnTo>
                  <a:cubicBezTo>
                    <a:pt x="12046" y="9436"/>
                    <a:pt x="11826" y="9711"/>
                    <a:pt x="11514" y="9781"/>
                  </a:cubicBezTo>
                  <a:lnTo>
                    <a:pt x="11080" y="9875"/>
                  </a:lnTo>
                  <a:cubicBezTo>
                    <a:pt x="11118" y="9567"/>
                    <a:pt x="11125" y="9248"/>
                    <a:pt x="11100" y="8935"/>
                  </a:cubicBezTo>
                  <a:lnTo>
                    <a:pt x="10718" y="4554"/>
                  </a:lnTo>
                  <a:close/>
                  <a:moveTo>
                    <a:pt x="7666" y="950"/>
                  </a:moveTo>
                  <a:cubicBezTo>
                    <a:pt x="8856" y="1389"/>
                    <a:pt x="9715" y="2491"/>
                    <a:pt x="9827" y="3776"/>
                  </a:cubicBezTo>
                  <a:lnTo>
                    <a:pt x="10279" y="9003"/>
                  </a:lnTo>
                  <a:cubicBezTo>
                    <a:pt x="10373" y="10093"/>
                    <a:pt x="10015" y="11140"/>
                    <a:pt x="9275" y="11944"/>
                  </a:cubicBezTo>
                  <a:cubicBezTo>
                    <a:pt x="8543" y="12751"/>
                    <a:pt x="7527" y="13197"/>
                    <a:pt x="6437" y="13197"/>
                  </a:cubicBezTo>
                  <a:cubicBezTo>
                    <a:pt x="5340" y="13197"/>
                    <a:pt x="4331" y="12751"/>
                    <a:pt x="3591" y="11944"/>
                  </a:cubicBezTo>
                  <a:cubicBezTo>
                    <a:pt x="2853" y="11140"/>
                    <a:pt x="2501" y="10093"/>
                    <a:pt x="2595" y="9003"/>
                  </a:cubicBezTo>
                  <a:lnTo>
                    <a:pt x="3047" y="3776"/>
                  </a:lnTo>
                  <a:cubicBezTo>
                    <a:pt x="3159" y="2491"/>
                    <a:pt x="4018" y="1389"/>
                    <a:pt x="5202" y="950"/>
                  </a:cubicBezTo>
                  <a:lnTo>
                    <a:pt x="5202" y="6980"/>
                  </a:lnTo>
                  <a:cubicBezTo>
                    <a:pt x="5202" y="7663"/>
                    <a:pt x="5760" y="8213"/>
                    <a:pt x="6437" y="8213"/>
                  </a:cubicBezTo>
                  <a:cubicBezTo>
                    <a:pt x="7114" y="8213"/>
                    <a:pt x="7666" y="7663"/>
                    <a:pt x="7666" y="6980"/>
                  </a:cubicBezTo>
                  <a:lnTo>
                    <a:pt x="7666" y="950"/>
                  </a:lnTo>
                  <a:close/>
                  <a:moveTo>
                    <a:pt x="5621" y="0"/>
                  </a:moveTo>
                  <a:cubicBezTo>
                    <a:pt x="5592" y="0"/>
                    <a:pt x="5563" y="3"/>
                    <a:pt x="5534" y="10"/>
                  </a:cubicBezTo>
                  <a:cubicBezTo>
                    <a:pt x="4650" y="186"/>
                    <a:pt x="3868" y="637"/>
                    <a:pt x="3266" y="1308"/>
                  </a:cubicBezTo>
                  <a:cubicBezTo>
                    <a:pt x="2665" y="1971"/>
                    <a:pt x="2307" y="2798"/>
                    <a:pt x="2231" y="3695"/>
                  </a:cubicBezTo>
                  <a:lnTo>
                    <a:pt x="1184" y="3926"/>
                  </a:lnTo>
                  <a:cubicBezTo>
                    <a:pt x="490" y="4077"/>
                    <a:pt x="1" y="4686"/>
                    <a:pt x="1" y="5393"/>
                  </a:cubicBezTo>
                  <a:lnTo>
                    <a:pt x="1" y="9116"/>
                  </a:lnTo>
                  <a:cubicBezTo>
                    <a:pt x="1" y="9818"/>
                    <a:pt x="496" y="10432"/>
                    <a:pt x="1184" y="10582"/>
                  </a:cubicBezTo>
                  <a:lnTo>
                    <a:pt x="1980" y="10758"/>
                  </a:lnTo>
                  <a:cubicBezTo>
                    <a:pt x="2188" y="11398"/>
                    <a:pt x="2526" y="11993"/>
                    <a:pt x="2989" y="12500"/>
                  </a:cubicBezTo>
                  <a:cubicBezTo>
                    <a:pt x="3874" y="13466"/>
                    <a:pt x="5127" y="14018"/>
                    <a:pt x="6437" y="14018"/>
                  </a:cubicBezTo>
                  <a:cubicBezTo>
                    <a:pt x="7741" y="14018"/>
                    <a:pt x="9000" y="13466"/>
                    <a:pt x="9884" y="12500"/>
                  </a:cubicBezTo>
                  <a:cubicBezTo>
                    <a:pt x="10348" y="11993"/>
                    <a:pt x="10686" y="11398"/>
                    <a:pt x="10892" y="10758"/>
                  </a:cubicBezTo>
                  <a:lnTo>
                    <a:pt x="11689" y="10582"/>
                  </a:lnTo>
                  <a:cubicBezTo>
                    <a:pt x="12384" y="10426"/>
                    <a:pt x="12867" y="9824"/>
                    <a:pt x="12867" y="9116"/>
                  </a:cubicBezTo>
                  <a:lnTo>
                    <a:pt x="12867" y="5393"/>
                  </a:lnTo>
                  <a:cubicBezTo>
                    <a:pt x="12867" y="4686"/>
                    <a:pt x="12384" y="4077"/>
                    <a:pt x="11689" y="3926"/>
                  </a:cubicBezTo>
                  <a:lnTo>
                    <a:pt x="10643" y="3695"/>
                  </a:lnTo>
                  <a:cubicBezTo>
                    <a:pt x="10561" y="2798"/>
                    <a:pt x="10203" y="1971"/>
                    <a:pt x="9608" y="1308"/>
                  </a:cubicBezTo>
                  <a:cubicBezTo>
                    <a:pt x="9006" y="637"/>
                    <a:pt x="8222" y="186"/>
                    <a:pt x="7339" y="10"/>
                  </a:cubicBezTo>
                  <a:cubicBezTo>
                    <a:pt x="7310" y="3"/>
                    <a:pt x="7281" y="0"/>
                    <a:pt x="7252" y="0"/>
                  </a:cubicBezTo>
                  <a:cubicBezTo>
                    <a:pt x="7112" y="0"/>
                    <a:pt x="6979" y="74"/>
                    <a:pt x="6900" y="204"/>
                  </a:cubicBezTo>
                  <a:cubicBezTo>
                    <a:pt x="6863" y="273"/>
                    <a:pt x="6845" y="342"/>
                    <a:pt x="6845" y="417"/>
                  </a:cubicBezTo>
                  <a:lnTo>
                    <a:pt x="6845" y="825"/>
                  </a:lnTo>
                  <a:lnTo>
                    <a:pt x="6023" y="825"/>
                  </a:lnTo>
                  <a:lnTo>
                    <a:pt x="6023" y="417"/>
                  </a:lnTo>
                  <a:cubicBezTo>
                    <a:pt x="6023" y="342"/>
                    <a:pt x="6011" y="267"/>
                    <a:pt x="5974" y="204"/>
                  </a:cubicBezTo>
                  <a:cubicBezTo>
                    <a:pt x="5895" y="74"/>
                    <a:pt x="5761" y="0"/>
                    <a:pt x="5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873939" y="2576586"/>
              <a:ext cx="81165" cy="81138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505" y="820"/>
                  </a:moveTo>
                  <a:cubicBezTo>
                    <a:pt x="1881" y="820"/>
                    <a:pt x="2188" y="1128"/>
                    <a:pt x="2188" y="1504"/>
                  </a:cubicBezTo>
                  <a:cubicBezTo>
                    <a:pt x="2188" y="1881"/>
                    <a:pt x="1881" y="2187"/>
                    <a:pt x="1505" y="2187"/>
                  </a:cubicBezTo>
                  <a:cubicBezTo>
                    <a:pt x="1129" y="2187"/>
                    <a:pt x="822" y="1881"/>
                    <a:pt x="822" y="1504"/>
                  </a:cubicBezTo>
                  <a:cubicBezTo>
                    <a:pt x="822" y="1128"/>
                    <a:pt x="1129" y="820"/>
                    <a:pt x="1505" y="820"/>
                  </a:cubicBezTo>
                  <a:close/>
                  <a:moveTo>
                    <a:pt x="1505" y="0"/>
                  </a:moveTo>
                  <a:cubicBezTo>
                    <a:pt x="672" y="0"/>
                    <a:pt x="1" y="670"/>
                    <a:pt x="1" y="1504"/>
                  </a:cubicBezTo>
                  <a:cubicBezTo>
                    <a:pt x="1" y="2332"/>
                    <a:pt x="672" y="3009"/>
                    <a:pt x="1505" y="3009"/>
                  </a:cubicBezTo>
                  <a:cubicBezTo>
                    <a:pt x="2332" y="3009"/>
                    <a:pt x="3009" y="2332"/>
                    <a:pt x="3009" y="1504"/>
                  </a:cubicBezTo>
                  <a:cubicBezTo>
                    <a:pt x="3009" y="670"/>
                    <a:pt x="2332" y="0"/>
                    <a:pt x="15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Technologies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384B15-5494-CD58-52AF-5BF525BE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43" b="8052"/>
          <a:stretch/>
        </p:blipFill>
        <p:spPr>
          <a:xfrm>
            <a:off x="1649974" y="1357557"/>
            <a:ext cx="5844051" cy="2273895"/>
          </a:xfrm>
          <a:prstGeom prst="rect">
            <a:avLst/>
          </a:prstGeom>
        </p:spPr>
      </p:pic>
      <p:sp>
        <p:nvSpPr>
          <p:cNvPr id="12" name="Google Shape;348;p40">
            <a:extLst>
              <a:ext uri="{FF2B5EF4-FFF2-40B4-BE49-F238E27FC236}">
                <a16:creationId xmlns:a16="http://schemas.microsoft.com/office/drawing/2014/main" id="{288E77CA-835B-662B-C30E-43CDD0B7D3D0}"/>
              </a:ext>
            </a:extLst>
          </p:cNvPr>
          <p:cNvSpPr txBox="1">
            <a:spLocks/>
          </p:cNvSpPr>
          <p:nvPr/>
        </p:nvSpPr>
        <p:spPr>
          <a:xfrm>
            <a:off x="481920" y="3829045"/>
            <a:ext cx="81801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For web-based application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Technologies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288A2-7F8C-9563-FD85-329C5F8F6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65" y="2698300"/>
            <a:ext cx="3724275" cy="1924050"/>
          </a:xfrm>
          <a:prstGeom prst="rect">
            <a:avLst/>
          </a:prstGeom>
        </p:spPr>
      </p:pic>
      <p:sp>
        <p:nvSpPr>
          <p:cNvPr id="12" name="Google Shape;348;p40">
            <a:extLst>
              <a:ext uri="{FF2B5EF4-FFF2-40B4-BE49-F238E27FC236}">
                <a16:creationId xmlns:a16="http://schemas.microsoft.com/office/drawing/2014/main" id="{288E77CA-835B-662B-C30E-43CDD0B7D3D0}"/>
              </a:ext>
            </a:extLst>
          </p:cNvPr>
          <p:cNvSpPr txBox="1">
            <a:spLocks/>
          </p:cNvSpPr>
          <p:nvPr/>
        </p:nvSpPr>
        <p:spPr>
          <a:xfrm>
            <a:off x="5098960" y="1826930"/>
            <a:ext cx="37242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UI design, hook, event handler</a:t>
            </a:r>
          </a:p>
        </p:txBody>
      </p:sp>
      <p:sp>
        <p:nvSpPr>
          <p:cNvPr id="13" name="Google Shape;348;p40">
            <a:extLst>
              <a:ext uri="{FF2B5EF4-FFF2-40B4-BE49-F238E27FC236}">
                <a16:creationId xmlns:a16="http://schemas.microsoft.com/office/drawing/2014/main" id="{D43D540B-C1CF-6630-BB95-181165222FD4}"/>
              </a:ext>
            </a:extLst>
          </p:cNvPr>
          <p:cNvSpPr txBox="1">
            <a:spLocks/>
          </p:cNvSpPr>
          <p:nvPr/>
        </p:nvSpPr>
        <p:spPr>
          <a:xfrm>
            <a:off x="624205" y="3861510"/>
            <a:ext cx="37242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Database Management</a:t>
            </a:r>
          </a:p>
        </p:txBody>
      </p:sp>
      <p:pic>
        <p:nvPicPr>
          <p:cNvPr id="3074" name="Picture 2" descr="Node.js&quot; Icon - Download for free – Iconduck">
            <a:extLst>
              <a:ext uri="{FF2B5EF4-FFF2-40B4-BE49-F238E27FC236}">
                <a16:creationId xmlns:a16="http://schemas.microsoft.com/office/drawing/2014/main" id="{315276C9-2D18-9904-BE80-F42CE7765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925" y="1168091"/>
            <a:ext cx="1706092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s, react js, logo, react, react native icon - Free download">
            <a:extLst>
              <a:ext uri="{FF2B5EF4-FFF2-40B4-BE49-F238E27FC236}">
                <a16:creationId xmlns:a16="http://schemas.microsoft.com/office/drawing/2014/main" id="{A5ABF52A-5C87-BB2F-0973-58153DD6D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29" y="1017725"/>
            <a:ext cx="2270353" cy="227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40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Architecture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2050" name="Picture 2" descr="React + Node.js + Express + MySQL example: Build a CRUD App - BezKoder">
            <a:extLst>
              <a:ext uri="{FF2B5EF4-FFF2-40B4-BE49-F238E27FC236}">
                <a16:creationId xmlns:a16="http://schemas.microsoft.com/office/drawing/2014/main" id="{21BA9AE6-9EE9-CBAB-4290-765EACF1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08" y="1508666"/>
            <a:ext cx="7115984" cy="2602417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789F96-3B91-B0D5-5B37-942F2F23718D}"/>
              </a:ext>
            </a:extLst>
          </p:cNvPr>
          <p:cNvSpPr/>
          <p:nvPr/>
        </p:nvSpPr>
        <p:spPr>
          <a:xfrm>
            <a:off x="6906322" y="1955180"/>
            <a:ext cx="1115122" cy="2453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Application of Database Design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A6BFE-819A-68BF-2D34-EA041AE3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67" y="1084632"/>
            <a:ext cx="2634168" cy="3744889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E99232F6-F358-74B7-C297-393EFA61A912}"/>
              </a:ext>
            </a:extLst>
          </p:cNvPr>
          <p:cNvSpPr txBox="1">
            <a:spLocks/>
          </p:cNvSpPr>
          <p:nvPr/>
        </p:nvSpPr>
        <p:spPr>
          <a:xfrm>
            <a:off x="1686439" y="2437664"/>
            <a:ext cx="20306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l"/>
            <a:r>
              <a:rPr lang="en-US" sz="2400" dirty="0" err="1">
                <a:solidFill>
                  <a:schemeClr val="bg1"/>
                </a:solidFill>
              </a:rPr>
              <a:t>Sequelize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2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Diagram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2" name="Picture 1" descr="A diagram of a trade&#10;&#10;Description automatically generated">
            <a:extLst>
              <a:ext uri="{FF2B5EF4-FFF2-40B4-BE49-F238E27FC236}">
                <a16:creationId xmlns:a16="http://schemas.microsoft.com/office/drawing/2014/main" id="{438F16C4-8466-DB80-095E-416C9BB3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61" y="1833244"/>
            <a:ext cx="8270277" cy="192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 idx="15"/>
          </p:nvPr>
        </p:nvSpPr>
        <p:spPr>
          <a:xfrm>
            <a:off x="720000" y="208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Interface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B084A-A427-4B3A-483C-3C6FBEC4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70" y="949145"/>
            <a:ext cx="6804660" cy="3826070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105739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 idx="15"/>
          </p:nvPr>
        </p:nvSpPr>
        <p:spPr>
          <a:xfrm>
            <a:off x="720000" y="208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Interface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1960A-8B7D-CBA1-DA6E-5A2981F2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44" y="944879"/>
            <a:ext cx="8008512" cy="3647441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28354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title"/>
          </p:nvPr>
        </p:nvSpPr>
        <p:spPr>
          <a:xfrm>
            <a:off x="2472750" y="197549"/>
            <a:ext cx="4198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About Us </a:t>
            </a:r>
          </a:p>
        </p:txBody>
      </p:sp>
      <p:pic>
        <p:nvPicPr>
          <p:cNvPr id="7" name="Picture 6" descr="A video game of a person on a motorcycle&#10;&#10;Description automatically generated">
            <a:extLst>
              <a:ext uri="{FF2B5EF4-FFF2-40B4-BE49-F238E27FC236}">
                <a16:creationId xmlns:a16="http://schemas.microsoft.com/office/drawing/2014/main" id="{54CD1377-07A1-89B9-7ABB-4A89F3626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3" t="10576" r="41063" b="31855"/>
          <a:stretch/>
        </p:blipFill>
        <p:spPr>
          <a:xfrm>
            <a:off x="1356748" y="1339003"/>
            <a:ext cx="2233856" cy="2233856"/>
          </a:xfrm>
          <a:prstGeom prst="ellipse">
            <a:avLst/>
          </a:prstGeom>
          <a:ln w="28575">
            <a:solidFill>
              <a:schemeClr val="accent4"/>
            </a:solidFill>
          </a:ln>
        </p:spPr>
      </p:pic>
      <p:sp>
        <p:nvSpPr>
          <p:cNvPr id="10" name="Google Shape;165;p32">
            <a:extLst>
              <a:ext uri="{FF2B5EF4-FFF2-40B4-BE49-F238E27FC236}">
                <a16:creationId xmlns:a16="http://schemas.microsoft.com/office/drawing/2014/main" id="{7198C856-9BA2-7A19-4229-227CCD8FBAD4}"/>
              </a:ext>
            </a:extLst>
          </p:cNvPr>
          <p:cNvSpPr txBox="1">
            <a:spLocks/>
          </p:cNvSpPr>
          <p:nvPr/>
        </p:nvSpPr>
        <p:spPr>
          <a:xfrm>
            <a:off x="-754546" y="3572859"/>
            <a:ext cx="645644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58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400" dirty="0">
                <a:solidFill>
                  <a:schemeClr val="accent3"/>
                </a:solidFill>
              </a:rPr>
              <a:t>Le Huu Bach</a:t>
            </a:r>
          </a:p>
        </p:txBody>
      </p:sp>
      <p:pic>
        <p:nvPicPr>
          <p:cNvPr id="1026" name="Picture 2" descr="Warframe | Fashion Frame | Mesa Prime : Rogue Pistoleer">
            <a:extLst>
              <a:ext uri="{FF2B5EF4-FFF2-40B4-BE49-F238E27FC236}">
                <a16:creationId xmlns:a16="http://schemas.microsoft.com/office/drawing/2014/main" id="{9FA76EB4-5A7F-1D0A-E562-DE78E61E6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8" t="2223" r="17242" b="-2223"/>
          <a:stretch/>
        </p:blipFill>
        <p:spPr bwMode="auto">
          <a:xfrm>
            <a:off x="5555250" y="1340859"/>
            <a:ext cx="2232000" cy="2232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5;p32">
            <a:extLst>
              <a:ext uri="{FF2B5EF4-FFF2-40B4-BE49-F238E27FC236}">
                <a16:creationId xmlns:a16="http://schemas.microsoft.com/office/drawing/2014/main" id="{C2E390D7-0198-2E64-4F9E-618DB4FE65AE}"/>
              </a:ext>
            </a:extLst>
          </p:cNvPr>
          <p:cNvSpPr txBox="1">
            <a:spLocks/>
          </p:cNvSpPr>
          <p:nvPr/>
        </p:nvSpPr>
        <p:spPr>
          <a:xfrm>
            <a:off x="5517109" y="3635252"/>
            <a:ext cx="230828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58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usso One"/>
              <a:buNone/>
              <a:defRPr sz="36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400" dirty="0">
                <a:solidFill>
                  <a:schemeClr val="accent3"/>
                </a:solidFill>
              </a:rPr>
              <a:t>Le Nguyen Gia Hung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 idx="15"/>
          </p:nvPr>
        </p:nvSpPr>
        <p:spPr>
          <a:xfrm>
            <a:off x="720000" y="208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Interface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7DD04-6356-DF74-028E-496EB38F3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8" y="881854"/>
            <a:ext cx="8052024" cy="3575846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22418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 idx="15"/>
          </p:nvPr>
        </p:nvSpPr>
        <p:spPr>
          <a:xfrm>
            <a:off x="720000" y="208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Interface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DC3E60-AC72-4D81-2473-4891B697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74" y="891164"/>
            <a:ext cx="7594852" cy="3536056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292671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 idx="15"/>
          </p:nvPr>
        </p:nvSpPr>
        <p:spPr>
          <a:xfrm>
            <a:off x="720000" y="2088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Interface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007B21-DF89-37D8-C75F-B0E8404C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10" y="873042"/>
            <a:ext cx="8147979" cy="3622757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24355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4389474" y="2461505"/>
            <a:ext cx="4023357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xfrm>
            <a:off x="7023125" y="1396723"/>
            <a:ext cx="125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42" name="Google Shape;342;p39"/>
          <p:cNvPicPr preferRelativeResize="0"/>
          <p:nvPr/>
        </p:nvPicPr>
        <p:blipFill rotWithShape="1">
          <a:blip r:embed="rId3">
            <a:alphaModFix/>
          </a:blip>
          <a:srcRect l="88" t="7110" r="50740" b="5431"/>
          <a:stretch/>
        </p:blipFill>
        <p:spPr>
          <a:xfrm>
            <a:off x="353550" y="354775"/>
            <a:ext cx="3733100" cy="442915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43" name="Google Shape;343;p39"/>
          <p:cNvCxnSpPr/>
          <p:nvPr/>
        </p:nvCxnSpPr>
        <p:spPr>
          <a:xfrm rot="10800000">
            <a:off x="4389475" y="1997000"/>
            <a:ext cx="0" cy="3169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4098" name="Picture 2" descr="Warframe's big, weird Whispers in the Walls expansion arrives in December  along with cross-save | Eurogamer.net">
            <a:extLst>
              <a:ext uri="{FF2B5EF4-FFF2-40B4-BE49-F238E27FC236}">
                <a16:creationId xmlns:a16="http://schemas.microsoft.com/office/drawing/2014/main" id="{D5576D04-EF3C-9867-57DC-F702A16A3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6" r="18393"/>
          <a:stretch/>
        </p:blipFill>
        <p:spPr bwMode="auto">
          <a:xfrm>
            <a:off x="366118" y="354775"/>
            <a:ext cx="3720532" cy="44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03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>
            <a:spLocks noGrp="1"/>
          </p:cNvSpPr>
          <p:nvPr>
            <p:ph type="title"/>
          </p:nvPr>
        </p:nvSpPr>
        <p:spPr>
          <a:xfrm>
            <a:off x="594360" y="1113123"/>
            <a:ext cx="3211440" cy="9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6"/>
                </a:solidFill>
              </a:rPr>
              <a:t>Conclusion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481" name="Google Shape;481;p48"/>
          <p:cNvSpPr txBox="1">
            <a:spLocks noGrp="1"/>
          </p:cNvSpPr>
          <p:nvPr>
            <p:ph type="subTitle" idx="1"/>
          </p:nvPr>
        </p:nvSpPr>
        <p:spPr>
          <a:xfrm>
            <a:off x="594360" y="2085168"/>
            <a:ext cx="3095640" cy="10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The website is still in a prototype stage, features a single mechanic with simple UI design</a:t>
            </a:r>
            <a:endParaRPr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19ED2-AFFF-FCF5-F8C9-58360C74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600" y="941875"/>
            <a:ext cx="4758160" cy="26351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83" name="Google Shape;483;p48"/>
          <p:cNvGrpSpPr/>
          <p:nvPr/>
        </p:nvGrpSpPr>
        <p:grpSpPr>
          <a:xfrm>
            <a:off x="3805800" y="813838"/>
            <a:ext cx="4970548" cy="3859762"/>
            <a:chOff x="1700675" y="1426325"/>
            <a:chExt cx="3475446" cy="2869067"/>
          </a:xfrm>
        </p:grpSpPr>
        <p:sp>
          <p:nvSpPr>
            <p:cNvPr id="484" name="Google Shape;484;p48"/>
            <p:cNvSpPr/>
            <p:nvPr/>
          </p:nvSpPr>
          <p:spPr>
            <a:xfrm>
              <a:off x="2972200" y="3707848"/>
              <a:ext cx="1011375" cy="476650"/>
            </a:xfrm>
            <a:custGeom>
              <a:avLst/>
              <a:gdLst/>
              <a:ahLst/>
              <a:cxnLst/>
              <a:rect l="l" t="t" r="r" b="b"/>
              <a:pathLst>
                <a:path w="40455" h="19066" extrusionOk="0">
                  <a:moveTo>
                    <a:pt x="4340" y="0"/>
                  </a:moveTo>
                  <a:lnTo>
                    <a:pt x="3472" y="3803"/>
                  </a:lnTo>
                  <a:lnTo>
                    <a:pt x="1" y="19066"/>
                  </a:lnTo>
                  <a:lnTo>
                    <a:pt x="40454" y="19066"/>
                  </a:lnTo>
                  <a:lnTo>
                    <a:pt x="36983" y="3803"/>
                  </a:lnTo>
                  <a:lnTo>
                    <a:pt x="36115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>
              <a:off x="2693375" y="4188817"/>
              <a:ext cx="1568375" cy="106575"/>
            </a:xfrm>
            <a:custGeom>
              <a:avLst/>
              <a:gdLst/>
              <a:ahLst/>
              <a:cxnLst/>
              <a:rect l="l" t="t" r="r" b="b"/>
              <a:pathLst>
                <a:path w="62735" h="4263" extrusionOk="0">
                  <a:moveTo>
                    <a:pt x="2093" y="0"/>
                  </a:moveTo>
                  <a:cubicBezTo>
                    <a:pt x="945" y="0"/>
                    <a:pt x="1" y="945"/>
                    <a:pt x="1" y="2093"/>
                  </a:cubicBezTo>
                  <a:lnTo>
                    <a:pt x="1" y="2170"/>
                  </a:lnTo>
                  <a:cubicBezTo>
                    <a:pt x="1" y="3318"/>
                    <a:pt x="945" y="4262"/>
                    <a:pt x="2093" y="4262"/>
                  </a:cubicBezTo>
                  <a:lnTo>
                    <a:pt x="60642" y="4262"/>
                  </a:lnTo>
                  <a:cubicBezTo>
                    <a:pt x="61816" y="4262"/>
                    <a:pt x="62735" y="3318"/>
                    <a:pt x="62735" y="2170"/>
                  </a:cubicBezTo>
                  <a:lnTo>
                    <a:pt x="62735" y="2093"/>
                  </a:lnTo>
                  <a:cubicBezTo>
                    <a:pt x="62735" y="945"/>
                    <a:pt x="61816" y="0"/>
                    <a:pt x="6064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>
              <a:off x="1700675" y="1426325"/>
              <a:ext cx="3475446" cy="2279800"/>
            </a:xfrm>
            <a:custGeom>
              <a:avLst/>
              <a:gdLst/>
              <a:ahLst/>
              <a:cxnLst/>
              <a:rect l="l" t="t" r="r" b="b"/>
              <a:pathLst>
                <a:path w="155050" h="91192" extrusionOk="0">
                  <a:moveTo>
                    <a:pt x="149026" y="3675"/>
                  </a:moveTo>
                  <a:cubicBezTo>
                    <a:pt x="150864" y="3675"/>
                    <a:pt x="152370" y="5181"/>
                    <a:pt x="152370" y="7044"/>
                  </a:cubicBezTo>
                  <a:lnTo>
                    <a:pt x="152370" y="73173"/>
                  </a:lnTo>
                  <a:cubicBezTo>
                    <a:pt x="152370" y="75011"/>
                    <a:pt x="150864" y="76516"/>
                    <a:pt x="149026" y="76516"/>
                  </a:cubicBezTo>
                  <a:lnTo>
                    <a:pt x="6024" y="76516"/>
                  </a:lnTo>
                  <a:cubicBezTo>
                    <a:pt x="4186" y="76516"/>
                    <a:pt x="2680" y="75011"/>
                    <a:pt x="2680" y="73173"/>
                  </a:cubicBezTo>
                  <a:lnTo>
                    <a:pt x="2680" y="7044"/>
                  </a:lnTo>
                  <a:cubicBezTo>
                    <a:pt x="2680" y="5181"/>
                    <a:pt x="4186" y="3675"/>
                    <a:pt x="6024" y="3675"/>
                  </a:cubicBezTo>
                  <a:close/>
                  <a:moveTo>
                    <a:pt x="5258" y="0"/>
                  </a:moveTo>
                  <a:cubicBezTo>
                    <a:pt x="2374" y="0"/>
                    <a:pt x="1" y="2374"/>
                    <a:pt x="1" y="5283"/>
                  </a:cubicBezTo>
                  <a:lnTo>
                    <a:pt x="1" y="85934"/>
                  </a:lnTo>
                  <a:cubicBezTo>
                    <a:pt x="1" y="88844"/>
                    <a:pt x="2374" y="91192"/>
                    <a:pt x="5258" y="91192"/>
                  </a:cubicBezTo>
                  <a:lnTo>
                    <a:pt x="149792" y="91192"/>
                  </a:lnTo>
                  <a:cubicBezTo>
                    <a:pt x="152702" y="91192"/>
                    <a:pt x="155050" y="88844"/>
                    <a:pt x="155050" y="85934"/>
                  </a:cubicBezTo>
                  <a:lnTo>
                    <a:pt x="155050" y="5283"/>
                  </a:lnTo>
                  <a:cubicBezTo>
                    <a:pt x="155050" y="2374"/>
                    <a:pt x="152702" y="26"/>
                    <a:pt x="14979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87" name="Google Shape;487;p48"/>
          <p:cNvCxnSpPr/>
          <p:nvPr/>
        </p:nvCxnSpPr>
        <p:spPr>
          <a:xfrm>
            <a:off x="-20459" y="4228713"/>
            <a:ext cx="34248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/>
          <p:nvPr/>
        </p:nvSpPr>
        <p:spPr>
          <a:xfrm>
            <a:off x="5194117" y="3214797"/>
            <a:ext cx="462775" cy="462742"/>
          </a:xfrm>
          <a:custGeom>
            <a:avLst/>
            <a:gdLst/>
            <a:ahLst/>
            <a:cxnLst/>
            <a:rect l="l" t="t" r="r" b="b"/>
            <a:pathLst>
              <a:path w="14015" h="14014" extrusionOk="0">
                <a:moveTo>
                  <a:pt x="3454" y="820"/>
                </a:moveTo>
                <a:lnTo>
                  <a:pt x="3868" y="1642"/>
                </a:lnTo>
                <a:lnTo>
                  <a:pt x="2219" y="1642"/>
                </a:lnTo>
                <a:lnTo>
                  <a:pt x="1398" y="820"/>
                </a:lnTo>
                <a:close/>
                <a:moveTo>
                  <a:pt x="6595" y="820"/>
                </a:moveTo>
                <a:lnTo>
                  <a:pt x="6595" y="1642"/>
                </a:lnTo>
                <a:lnTo>
                  <a:pt x="4782" y="1642"/>
                </a:lnTo>
                <a:lnTo>
                  <a:pt x="4369" y="820"/>
                </a:lnTo>
                <a:close/>
                <a:moveTo>
                  <a:pt x="9641" y="820"/>
                </a:moveTo>
                <a:lnTo>
                  <a:pt x="9227" y="1642"/>
                </a:lnTo>
                <a:lnTo>
                  <a:pt x="7415" y="1642"/>
                </a:lnTo>
                <a:lnTo>
                  <a:pt x="7415" y="820"/>
                </a:lnTo>
                <a:close/>
                <a:moveTo>
                  <a:pt x="12612" y="820"/>
                </a:moveTo>
                <a:lnTo>
                  <a:pt x="11790" y="1642"/>
                </a:lnTo>
                <a:lnTo>
                  <a:pt x="10148" y="1642"/>
                </a:lnTo>
                <a:lnTo>
                  <a:pt x="10561" y="820"/>
                </a:lnTo>
                <a:close/>
                <a:moveTo>
                  <a:pt x="4275" y="2463"/>
                </a:moveTo>
                <a:lnTo>
                  <a:pt x="4689" y="3284"/>
                </a:lnTo>
                <a:lnTo>
                  <a:pt x="3862" y="3284"/>
                </a:lnTo>
                <a:lnTo>
                  <a:pt x="3041" y="2463"/>
                </a:lnTo>
                <a:close/>
                <a:moveTo>
                  <a:pt x="6595" y="2463"/>
                </a:moveTo>
                <a:lnTo>
                  <a:pt x="6595" y="3284"/>
                </a:lnTo>
                <a:lnTo>
                  <a:pt x="5604" y="3284"/>
                </a:lnTo>
                <a:lnTo>
                  <a:pt x="5190" y="2463"/>
                </a:lnTo>
                <a:close/>
                <a:moveTo>
                  <a:pt x="8820" y="2463"/>
                </a:moveTo>
                <a:lnTo>
                  <a:pt x="8406" y="3284"/>
                </a:lnTo>
                <a:lnTo>
                  <a:pt x="7415" y="3284"/>
                </a:lnTo>
                <a:lnTo>
                  <a:pt x="7415" y="2463"/>
                </a:lnTo>
                <a:close/>
                <a:moveTo>
                  <a:pt x="10969" y="2463"/>
                </a:moveTo>
                <a:lnTo>
                  <a:pt x="10148" y="3284"/>
                </a:lnTo>
                <a:lnTo>
                  <a:pt x="9326" y="3284"/>
                </a:lnTo>
                <a:lnTo>
                  <a:pt x="9740" y="2463"/>
                </a:lnTo>
                <a:close/>
                <a:moveTo>
                  <a:pt x="822" y="1398"/>
                </a:moveTo>
                <a:lnTo>
                  <a:pt x="1643" y="2219"/>
                </a:lnTo>
                <a:lnTo>
                  <a:pt x="1643" y="3860"/>
                </a:lnTo>
                <a:lnTo>
                  <a:pt x="822" y="3453"/>
                </a:lnTo>
                <a:lnTo>
                  <a:pt x="822" y="1398"/>
                </a:lnTo>
                <a:close/>
                <a:moveTo>
                  <a:pt x="13194" y="1398"/>
                </a:moveTo>
                <a:lnTo>
                  <a:pt x="13194" y="3453"/>
                </a:lnTo>
                <a:lnTo>
                  <a:pt x="12372" y="3860"/>
                </a:lnTo>
                <a:lnTo>
                  <a:pt x="12372" y="2219"/>
                </a:lnTo>
                <a:lnTo>
                  <a:pt x="13194" y="1398"/>
                </a:lnTo>
                <a:close/>
                <a:moveTo>
                  <a:pt x="2464" y="3039"/>
                </a:moveTo>
                <a:lnTo>
                  <a:pt x="3286" y="3860"/>
                </a:lnTo>
                <a:lnTo>
                  <a:pt x="3286" y="4681"/>
                </a:lnTo>
                <a:lnTo>
                  <a:pt x="2464" y="4274"/>
                </a:lnTo>
                <a:lnTo>
                  <a:pt x="2464" y="3039"/>
                </a:lnTo>
                <a:close/>
                <a:moveTo>
                  <a:pt x="11551" y="3039"/>
                </a:moveTo>
                <a:lnTo>
                  <a:pt x="11551" y="4274"/>
                </a:lnTo>
                <a:lnTo>
                  <a:pt x="10731" y="4681"/>
                </a:lnTo>
                <a:lnTo>
                  <a:pt x="10731" y="3860"/>
                </a:lnTo>
                <a:lnTo>
                  <a:pt x="11551" y="3039"/>
                </a:lnTo>
                <a:close/>
                <a:moveTo>
                  <a:pt x="822" y="4369"/>
                </a:moveTo>
                <a:lnTo>
                  <a:pt x="1643" y="4782"/>
                </a:lnTo>
                <a:lnTo>
                  <a:pt x="1643" y="6593"/>
                </a:lnTo>
                <a:lnTo>
                  <a:pt x="822" y="6593"/>
                </a:lnTo>
                <a:lnTo>
                  <a:pt x="822" y="4369"/>
                </a:lnTo>
                <a:close/>
                <a:moveTo>
                  <a:pt x="2464" y="5190"/>
                </a:moveTo>
                <a:lnTo>
                  <a:pt x="3286" y="5603"/>
                </a:lnTo>
                <a:lnTo>
                  <a:pt x="3286" y="6593"/>
                </a:lnTo>
                <a:lnTo>
                  <a:pt x="2464" y="6593"/>
                </a:lnTo>
                <a:lnTo>
                  <a:pt x="2464" y="5190"/>
                </a:lnTo>
                <a:close/>
                <a:moveTo>
                  <a:pt x="11551" y="5190"/>
                </a:moveTo>
                <a:lnTo>
                  <a:pt x="11551" y="6593"/>
                </a:lnTo>
                <a:lnTo>
                  <a:pt x="10731" y="6593"/>
                </a:lnTo>
                <a:lnTo>
                  <a:pt x="10731" y="5603"/>
                </a:lnTo>
                <a:lnTo>
                  <a:pt x="11551" y="5190"/>
                </a:lnTo>
                <a:close/>
                <a:moveTo>
                  <a:pt x="13194" y="4369"/>
                </a:moveTo>
                <a:lnTo>
                  <a:pt x="13194" y="6593"/>
                </a:lnTo>
                <a:lnTo>
                  <a:pt x="12372" y="6593"/>
                </a:lnTo>
                <a:lnTo>
                  <a:pt x="12372" y="4782"/>
                </a:lnTo>
                <a:lnTo>
                  <a:pt x="13194" y="4369"/>
                </a:lnTo>
                <a:close/>
                <a:moveTo>
                  <a:pt x="7009" y="5772"/>
                </a:moveTo>
                <a:cubicBezTo>
                  <a:pt x="7309" y="5772"/>
                  <a:pt x="7553" y="6017"/>
                  <a:pt x="7553" y="6324"/>
                </a:cubicBezTo>
                <a:cubicBezTo>
                  <a:pt x="7553" y="6625"/>
                  <a:pt x="7309" y="6868"/>
                  <a:pt x="7009" y="6868"/>
                </a:cubicBezTo>
                <a:cubicBezTo>
                  <a:pt x="6708" y="6868"/>
                  <a:pt x="6456" y="6625"/>
                  <a:pt x="6456" y="6324"/>
                </a:cubicBezTo>
                <a:cubicBezTo>
                  <a:pt x="6456" y="6017"/>
                  <a:pt x="6708" y="5772"/>
                  <a:pt x="7009" y="5772"/>
                </a:cubicBezTo>
                <a:close/>
                <a:moveTo>
                  <a:pt x="3286" y="7414"/>
                </a:moveTo>
                <a:lnTo>
                  <a:pt x="3286" y="8404"/>
                </a:lnTo>
                <a:lnTo>
                  <a:pt x="2464" y="8818"/>
                </a:lnTo>
                <a:lnTo>
                  <a:pt x="2464" y="7414"/>
                </a:lnTo>
                <a:close/>
                <a:moveTo>
                  <a:pt x="11551" y="7414"/>
                </a:moveTo>
                <a:lnTo>
                  <a:pt x="11551" y="8818"/>
                </a:lnTo>
                <a:lnTo>
                  <a:pt x="10731" y="8404"/>
                </a:lnTo>
                <a:lnTo>
                  <a:pt x="10731" y="7414"/>
                </a:lnTo>
                <a:close/>
                <a:moveTo>
                  <a:pt x="1643" y="7414"/>
                </a:moveTo>
                <a:lnTo>
                  <a:pt x="1643" y="9225"/>
                </a:lnTo>
                <a:lnTo>
                  <a:pt x="822" y="9639"/>
                </a:lnTo>
                <a:lnTo>
                  <a:pt x="822" y="7414"/>
                </a:lnTo>
                <a:close/>
                <a:moveTo>
                  <a:pt x="13194" y="7414"/>
                </a:moveTo>
                <a:lnTo>
                  <a:pt x="13194" y="9639"/>
                </a:lnTo>
                <a:lnTo>
                  <a:pt x="12372" y="9225"/>
                </a:lnTo>
                <a:lnTo>
                  <a:pt x="12372" y="7414"/>
                </a:lnTo>
                <a:close/>
                <a:moveTo>
                  <a:pt x="7009" y="7690"/>
                </a:moveTo>
                <a:cubicBezTo>
                  <a:pt x="7685" y="7690"/>
                  <a:pt x="8236" y="8242"/>
                  <a:pt x="8236" y="8919"/>
                </a:cubicBezTo>
                <a:lnTo>
                  <a:pt x="8236" y="9908"/>
                </a:lnTo>
                <a:lnTo>
                  <a:pt x="5774" y="9908"/>
                </a:lnTo>
                <a:lnTo>
                  <a:pt x="5774" y="8919"/>
                </a:lnTo>
                <a:cubicBezTo>
                  <a:pt x="5774" y="8242"/>
                  <a:pt x="6324" y="7690"/>
                  <a:pt x="7009" y="7690"/>
                </a:cubicBezTo>
                <a:close/>
                <a:moveTo>
                  <a:pt x="9910" y="4105"/>
                </a:moveTo>
                <a:lnTo>
                  <a:pt x="9910" y="9908"/>
                </a:lnTo>
                <a:lnTo>
                  <a:pt x="9057" y="9908"/>
                </a:lnTo>
                <a:lnTo>
                  <a:pt x="9057" y="8919"/>
                </a:lnTo>
                <a:cubicBezTo>
                  <a:pt x="9057" y="8179"/>
                  <a:pt x="8669" y="7533"/>
                  <a:pt x="8079" y="7169"/>
                </a:cubicBezTo>
                <a:cubicBezTo>
                  <a:pt x="8280" y="6912"/>
                  <a:pt x="8392" y="6581"/>
                  <a:pt x="8374" y="6223"/>
                </a:cubicBezTo>
                <a:cubicBezTo>
                  <a:pt x="8325" y="5552"/>
                  <a:pt x="7785" y="5008"/>
                  <a:pt x="7108" y="4957"/>
                </a:cubicBezTo>
                <a:cubicBezTo>
                  <a:pt x="7072" y="4954"/>
                  <a:pt x="7036" y="4953"/>
                  <a:pt x="7001" y="4953"/>
                </a:cubicBezTo>
                <a:cubicBezTo>
                  <a:pt x="6247" y="4953"/>
                  <a:pt x="5635" y="5570"/>
                  <a:pt x="5635" y="6324"/>
                </a:cubicBezTo>
                <a:cubicBezTo>
                  <a:pt x="5635" y="6643"/>
                  <a:pt x="5748" y="6938"/>
                  <a:pt x="5936" y="7169"/>
                </a:cubicBezTo>
                <a:cubicBezTo>
                  <a:pt x="5346" y="7533"/>
                  <a:pt x="4952" y="8179"/>
                  <a:pt x="4952" y="8919"/>
                </a:cubicBezTo>
                <a:lnTo>
                  <a:pt x="4952" y="9908"/>
                </a:lnTo>
                <a:lnTo>
                  <a:pt x="4105" y="9908"/>
                </a:lnTo>
                <a:lnTo>
                  <a:pt x="4105" y="4105"/>
                </a:lnTo>
                <a:close/>
                <a:moveTo>
                  <a:pt x="3286" y="9326"/>
                </a:moveTo>
                <a:lnTo>
                  <a:pt x="3286" y="10146"/>
                </a:lnTo>
                <a:lnTo>
                  <a:pt x="2464" y="10967"/>
                </a:lnTo>
                <a:lnTo>
                  <a:pt x="2464" y="9732"/>
                </a:lnTo>
                <a:lnTo>
                  <a:pt x="3286" y="9326"/>
                </a:lnTo>
                <a:close/>
                <a:moveTo>
                  <a:pt x="10731" y="9326"/>
                </a:moveTo>
                <a:lnTo>
                  <a:pt x="11551" y="9732"/>
                </a:lnTo>
                <a:lnTo>
                  <a:pt x="11551" y="10967"/>
                </a:lnTo>
                <a:lnTo>
                  <a:pt x="10731" y="10146"/>
                </a:lnTo>
                <a:lnTo>
                  <a:pt x="10731" y="9326"/>
                </a:lnTo>
                <a:close/>
                <a:moveTo>
                  <a:pt x="4689" y="10730"/>
                </a:moveTo>
                <a:lnTo>
                  <a:pt x="4275" y="11551"/>
                </a:lnTo>
                <a:lnTo>
                  <a:pt x="3041" y="11551"/>
                </a:lnTo>
                <a:lnTo>
                  <a:pt x="3862" y="10730"/>
                </a:lnTo>
                <a:close/>
                <a:moveTo>
                  <a:pt x="6595" y="10730"/>
                </a:moveTo>
                <a:lnTo>
                  <a:pt x="6595" y="11551"/>
                </a:lnTo>
                <a:lnTo>
                  <a:pt x="5190" y="11551"/>
                </a:lnTo>
                <a:lnTo>
                  <a:pt x="5604" y="10730"/>
                </a:lnTo>
                <a:close/>
                <a:moveTo>
                  <a:pt x="8406" y="10730"/>
                </a:moveTo>
                <a:lnTo>
                  <a:pt x="8820" y="11551"/>
                </a:lnTo>
                <a:lnTo>
                  <a:pt x="7415" y="11551"/>
                </a:lnTo>
                <a:lnTo>
                  <a:pt x="7415" y="10730"/>
                </a:lnTo>
                <a:close/>
                <a:moveTo>
                  <a:pt x="10148" y="10730"/>
                </a:moveTo>
                <a:lnTo>
                  <a:pt x="10969" y="11551"/>
                </a:lnTo>
                <a:lnTo>
                  <a:pt x="9740" y="11551"/>
                </a:lnTo>
                <a:lnTo>
                  <a:pt x="9326" y="10730"/>
                </a:lnTo>
                <a:close/>
                <a:moveTo>
                  <a:pt x="1643" y="10146"/>
                </a:moveTo>
                <a:lnTo>
                  <a:pt x="1643" y="11789"/>
                </a:lnTo>
                <a:lnTo>
                  <a:pt x="822" y="12610"/>
                </a:lnTo>
                <a:lnTo>
                  <a:pt x="822" y="10554"/>
                </a:lnTo>
                <a:lnTo>
                  <a:pt x="1643" y="10146"/>
                </a:lnTo>
                <a:close/>
                <a:moveTo>
                  <a:pt x="12372" y="10146"/>
                </a:moveTo>
                <a:lnTo>
                  <a:pt x="13194" y="10554"/>
                </a:lnTo>
                <a:lnTo>
                  <a:pt x="13194" y="12610"/>
                </a:lnTo>
                <a:lnTo>
                  <a:pt x="12372" y="11789"/>
                </a:lnTo>
                <a:lnTo>
                  <a:pt x="12372" y="10146"/>
                </a:lnTo>
                <a:close/>
                <a:moveTo>
                  <a:pt x="3868" y="12372"/>
                </a:moveTo>
                <a:lnTo>
                  <a:pt x="3454" y="13192"/>
                </a:lnTo>
                <a:lnTo>
                  <a:pt x="1398" y="13192"/>
                </a:lnTo>
                <a:lnTo>
                  <a:pt x="2219" y="12372"/>
                </a:lnTo>
                <a:close/>
                <a:moveTo>
                  <a:pt x="6595" y="12372"/>
                </a:moveTo>
                <a:lnTo>
                  <a:pt x="6595" y="13192"/>
                </a:lnTo>
                <a:lnTo>
                  <a:pt x="4369" y="13192"/>
                </a:lnTo>
                <a:lnTo>
                  <a:pt x="4782" y="12372"/>
                </a:lnTo>
                <a:close/>
                <a:moveTo>
                  <a:pt x="9227" y="12372"/>
                </a:moveTo>
                <a:lnTo>
                  <a:pt x="9641" y="13192"/>
                </a:lnTo>
                <a:lnTo>
                  <a:pt x="7415" y="13192"/>
                </a:lnTo>
                <a:lnTo>
                  <a:pt x="7415" y="12372"/>
                </a:lnTo>
                <a:close/>
                <a:moveTo>
                  <a:pt x="11790" y="12372"/>
                </a:moveTo>
                <a:lnTo>
                  <a:pt x="12612" y="13192"/>
                </a:lnTo>
                <a:lnTo>
                  <a:pt x="10561" y="13192"/>
                </a:lnTo>
                <a:lnTo>
                  <a:pt x="10148" y="12372"/>
                </a:lnTo>
                <a:close/>
                <a:moveTo>
                  <a:pt x="408" y="1"/>
                </a:moveTo>
                <a:cubicBezTo>
                  <a:pt x="183" y="1"/>
                  <a:pt x="1" y="181"/>
                  <a:pt x="1" y="407"/>
                </a:cubicBezTo>
                <a:lnTo>
                  <a:pt x="1" y="13600"/>
                </a:lnTo>
                <a:cubicBezTo>
                  <a:pt x="1" y="13825"/>
                  <a:pt x="183" y="14013"/>
                  <a:pt x="408" y="14013"/>
                </a:cubicBezTo>
                <a:lnTo>
                  <a:pt x="13601" y="14013"/>
                </a:lnTo>
                <a:cubicBezTo>
                  <a:pt x="13827" y="14013"/>
                  <a:pt x="14015" y="13825"/>
                  <a:pt x="14015" y="13600"/>
                </a:cubicBezTo>
                <a:lnTo>
                  <a:pt x="14015" y="407"/>
                </a:lnTo>
                <a:cubicBezTo>
                  <a:pt x="14015" y="181"/>
                  <a:pt x="13827" y="1"/>
                  <a:pt x="136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34"/>
          <p:cNvGrpSpPr/>
          <p:nvPr/>
        </p:nvGrpSpPr>
        <p:grpSpPr>
          <a:xfrm>
            <a:off x="5194163" y="1562437"/>
            <a:ext cx="462690" cy="462954"/>
            <a:chOff x="3172517" y="2909820"/>
            <a:chExt cx="377861" cy="378076"/>
          </a:xfrm>
        </p:grpSpPr>
        <p:sp>
          <p:nvSpPr>
            <p:cNvPr id="202" name="Google Shape;202;p34"/>
            <p:cNvSpPr/>
            <p:nvPr/>
          </p:nvSpPr>
          <p:spPr>
            <a:xfrm>
              <a:off x="3172517" y="2909820"/>
              <a:ext cx="377861" cy="378076"/>
            </a:xfrm>
            <a:custGeom>
              <a:avLst/>
              <a:gdLst/>
              <a:ahLst/>
              <a:cxnLst/>
              <a:rect l="l" t="t" r="r" b="b"/>
              <a:pathLst>
                <a:path w="14013" h="14021" extrusionOk="0">
                  <a:moveTo>
                    <a:pt x="12509" y="822"/>
                  </a:moveTo>
                  <a:cubicBezTo>
                    <a:pt x="12885" y="822"/>
                    <a:pt x="13193" y="1129"/>
                    <a:pt x="13193" y="1511"/>
                  </a:cubicBezTo>
                  <a:lnTo>
                    <a:pt x="13193" y="9308"/>
                  </a:lnTo>
                  <a:lnTo>
                    <a:pt x="821" y="9308"/>
                  </a:lnTo>
                  <a:lnTo>
                    <a:pt x="821" y="1511"/>
                  </a:lnTo>
                  <a:cubicBezTo>
                    <a:pt x="821" y="1129"/>
                    <a:pt x="1128" y="822"/>
                    <a:pt x="1504" y="822"/>
                  </a:cubicBezTo>
                  <a:close/>
                  <a:moveTo>
                    <a:pt x="13193" y="10129"/>
                  </a:moveTo>
                  <a:lnTo>
                    <a:pt x="13193" y="10543"/>
                  </a:lnTo>
                  <a:cubicBezTo>
                    <a:pt x="13193" y="10919"/>
                    <a:pt x="12885" y="11226"/>
                    <a:pt x="12509" y="11226"/>
                  </a:cubicBezTo>
                  <a:lnTo>
                    <a:pt x="1504" y="11226"/>
                  </a:lnTo>
                  <a:cubicBezTo>
                    <a:pt x="1128" y="11226"/>
                    <a:pt x="821" y="10919"/>
                    <a:pt x="821" y="10543"/>
                  </a:cubicBezTo>
                  <a:lnTo>
                    <a:pt x="821" y="10129"/>
                  </a:lnTo>
                  <a:close/>
                  <a:moveTo>
                    <a:pt x="8241" y="12047"/>
                  </a:moveTo>
                  <a:lnTo>
                    <a:pt x="8241" y="13199"/>
                  </a:lnTo>
                  <a:lnTo>
                    <a:pt x="5772" y="13199"/>
                  </a:lnTo>
                  <a:lnTo>
                    <a:pt x="5772" y="12047"/>
                  </a:lnTo>
                  <a:close/>
                  <a:moveTo>
                    <a:pt x="1504" y="0"/>
                  </a:moveTo>
                  <a:cubicBezTo>
                    <a:pt x="671" y="0"/>
                    <a:pt x="0" y="677"/>
                    <a:pt x="0" y="1511"/>
                  </a:cubicBezTo>
                  <a:lnTo>
                    <a:pt x="0" y="10543"/>
                  </a:lnTo>
                  <a:cubicBezTo>
                    <a:pt x="0" y="11376"/>
                    <a:pt x="671" y="12047"/>
                    <a:pt x="1504" y="12047"/>
                  </a:cubicBezTo>
                  <a:lnTo>
                    <a:pt x="4950" y="12047"/>
                  </a:lnTo>
                  <a:lnTo>
                    <a:pt x="4950" y="13199"/>
                  </a:lnTo>
                  <a:lnTo>
                    <a:pt x="4004" y="13199"/>
                  </a:lnTo>
                  <a:cubicBezTo>
                    <a:pt x="3798" y="13199"/>
                    <a:pt x="3610" y="13350"/>
                    <a:pt x="3585" y="13563"/>
                  </a:cubicBezTo>
                  <a:cubicBezTo>
                    <a:pt x="3559" y="13807"/>
                    <a:pt x="3755" y="14021"/>
                    <a:pt x="3998" y="14021"/>
                  </a:cubicBezTo>
                  <a:lnTo>
                    <a:pt x="10009" y="14021"/>
                  </a:lnTo>
                  <a:cubicBezTo>
                    <a:pt x="10215" y="14021"/>
                    <a:pt x="10403" y="13864"/>
                    <a:pt x="10428" y="13657"/>
                  </a:cubicBezTo>
                  <a:cubicBezTo>
                    <a:pt x="10454" y="13407"/>
                    <a:pt x="10260" y="13199"/>
                    <a:pt x="10015" y="13199"/>
                  </a:cubicBezTo>
                  <a:lnTo>
                    <a:pt x="9063" y="13199"/>
                  </a:lnTo>
                  <a:lnTo>
                    <a:pt x="9063" y="12047"/>
                  </a:lnTo>
                  <a:lnTo>
                    <a:pt x="12509" y="12047"/>
                  </a:lnTo>
                  <a:cubicBezTo>
                    <a:pt x="13344" y="12047"/>
                    <a:pt x="14013" y="11376"/>
                    <a:pt x="14013" y="10543"/>
                  </a:cubicBezTo>
                  <a:lnTo>
                    <a:pt x="14013" y="1511"/>
                  </a:lnTo>
                  <a:cubicBezTo>
                    <a:pt x="14013" y="677"/>
                    <a:pt x="13344" y="0"/>
                    <a:pt x="12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3283882" y="2954231"/>
              <a:ext cx="155157" cy="184441"/>
            </a:xfrm>
            <a:custGeom>
              <a:avLst/>
              <a:gdLst/>
              <a:ahLst/>
              <a:cxnLst/>
              <a:rect l="l" t="t" r="r" b="b"/>
              <a:pathLst>
                <a:path w="5754" h="6840" extrusionOk="0">
                  <a:moveTo>
                    <a:pt x="2880" y="822"/>
                  </a:moveTo>
                  <a:cubicBezTo>
                    <a:pt x="4010" y="822"/>
                    <a:pt x="4933" y="1740"/>
                    <a:pt x="4933" y="2872"/>
                  </a:cubicBezTo>
                  <a:lnTo>
                    <a:pt x="4933" y="4095"/>
                  </a:lnTo>
                  <a:cubicBezTo>
                    <a:pt x="4933" y="4390"/>
                    <a:pt x="4782" y="4671"/>
                    <a:pt x="4531" y="4835"/>
                  </a:cubicBezTo>
                  <a:cubicBezTo>
                    <a:pt x="4268" y="5009"/>
                    <a:pt x="4111" y="5310"/>
                    <a:pt x="4111" y="5631"/>
                  </a:cubicBezTo>
                  <a:lnTo>
                    <a:pt x="4111" y="6019"/>
                  </a:lnTo>
                  <a:lnTo>
                    <a:pt x="1642" y="6019"/>
                  </a:lnTo>
                  <a:lnTo>
                    <a:pt x="1642" y="5631"/>
                  </a:lnTo>
                  <a:cubicBezTo>
                    <a:pt x="1642" y="5310"/>
                    <a:pt x="1485" y="5009"/>
                    <a:pt x="1216" y="4835"/>
                  </a:cubicBezTo>
                  <a:cubicBezTo>
                    <a:pt x="971" y="4665"/>
                    <a:pt x="820" y="4390"/>
                    <a:pt x="820" y="4095"/>
                  </a:cubicBezTo>
                  <a:lnTo>
                    <a:pt x="820" y="2897"/>
                  </a:lnTo>
                  <a:cubicBezTo>
                    <a:pt x="820" y="1789"/>
                    <a:pt x="1693" y="861"/>
                    <a:pt x="2801" y="823"/>
                  </a:cubicBezTo>
                  <a:cubicBezTo>
                    <a:pt x="2828" y="822"/>
                    <a:pt x="2854" y="822"/>
                    <a:pt x="2880" y="822"/>
                  </a:cubicBezTo>
                  <a:close/>
                  <a:moveTo>
                    <a:pt x="2869" y="1"/>
                  </a:moveTo>
                  <a:cubicBezTo>
                    <a:pt x="1286" y="1"/>
                    <a:pt x="1" y="1292"/>
                    <a:pt x="1" y="2872"/>
                  </a:cubicBezTo>
                  <a:lnTo>
                    <a:pt x="1" y="4095"/>
                  </a:lnTo>
                  <a:cubicBezTo>
                    <a:pt x="1" y="4665"/>
                    <a:pt x="288" y="5197"/>
                    <a:pt x="765" y="5518"/>
                  </a:cubicBezTo>
                  <a:cubicBezTo>
                    <a:pt x="802" y="5542"/>
                    <a:pt x="820" y="5587"/>
                    <a:pt x="820" y="5631"/>
                  </a:cubicBezTo>
                  <a:lnTo>
                    <a:pt x="820" y="6432"/>
                  </a:lnTo>
                  <a:cubicBezTo>
                    <a:pt x="820" y="6658"/>
                    <a:pt x="1008" y="6840"/>
                    <a:pt x="1234" y="6840"/>
                  </a:cubicBezTo>
                  <a:lnTo>
                    <a:pt x="4519" y="6840"/>
                  </a:lnTo>
                  <a:cubicBezTo>
                    <a:pt x="4745" y="6840"/>
                    <a:pt x="4933" y="6658"/>
                    <a:pt x="4933" y="6432"/>
                  </a:cubicBezTo>
                  <a:lnTo>
                    <a:pt x="4933" y="5631"/>
                  </a:lnTo>
                  <a:cubicBezTo>
                    <a:pt x="4933" y="5587"/>
                    <a:pt x="4951" y="5542"/>
                    <a:pt x="4988" y="5518"/>
                  </a:cubicBezTo>
                  <a:cubicBezTo>
                    <a:pt x="5465" y="5197"/>
                    <a:pt x="5754" y="4665"/>
                    <a:pt x="5754" y="4095"/>
                  </a:cubicBezTo>
                  <a:lnTo>
                    <a:pt x="5754" y="2904"/>
                  </a:lnTo>
                  <a:cubicBezTo>
                    <a:pt x="5754" y="1344"/>
                    <a:pt x="4519" y="46"/>
                    <a:pt x="2958" y="2"/>
                  </a:cubicBezTo>
                  <a:cubicBezTo>
                    <a:pt x="2928" y="1"/>
                    <a:pt x="2898" y="1"/>
                    <a:pt x="28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3328132" y="3016978"/>
              <a:ext cx="22327" cy="22165"/>
            </a:xfrm>
            <a:custGeom>
              <a:avLst/>
              <a:gdLst/>
              <a:ahLst/>
              <a:cxnLst/>
              <a:rect l="l" t="t" r="r" b="b"/>
              <a:pathLst>
                <a:path w="828" h="822" extrusionOk="0">
                  <a:moveTo>
                    <a:pt x="414" y="0"/>
                  </a:moveTo>
                  <a:cubicBezTo>
                    <a:pt x="189" y="0"/>
                    <a:pt x="1" y="182"/>
                    <a:pt x="1" y="408"/>
                  </a:cubicBezTo>
                  <a:cubicBezTo>
                    <a:pt x="1" y="634"/>
                    <a:pt x="189" y="822"/>
                    <a:pt x="414" y="822"/>
                  </a:cubicBezTo>
                  <a:cubicBezTo>
                    <a:pt x="640" y="822"/>
                    <a:pt x="828" y="634"/>
                    <a:pt x="828" y="408"/>
                  </a:cubicBezTo>
                  <a:cubicBezTo>
                    <a:pt x="828" y="182"/>
                    <a:pt x="640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4"/>
            <p:cNvSpPr/>
            <p:nvPr/>
          </p:nvSpPr>
          <p:spPr>
            <a:xfrm>
              <a:off x="3372597" y="3016978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08" y="0"/>
                  </a:moveTo>
                  <a:cubicBezTo>
                    <a:pt x="182" y="0"/>
                    <a:pt x="0" y="182"/>
                    <a:pt x="0" y="408"/>
                  </a:cubicBezTo>
                  <a:cubicBezTo>
                    <a:pt x="0" y="634"/>
                    <a:pt x="182" y="822"/>
                    <a:pt x="408" y="822"/>
                  </a:cubicBezTo>
                  <a:cubicBezTo>
                    <a:pt x="633" y="822"/>
                    <a:pt x="821" y="634"/>
                    <a:pt x="821" y="408"/>
                  </a:cubicBezTo>
                  <a:cubicBezTo>
                    <a:pt x="821" y="182"/>
                    <a:pt x="633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3334576" y="3050145"/>
              <a:ext cx="53768" cy="36915"/>
            </a:xfrm>
            <a:custGeom>
              <a:avLst/>
              <a:gdLst/>
              <a:ahLst/>
              <a:cxnLst/>
              <a:rect l="l" t="t" r="r" b="b"/>
              <a:pathLst>
                <a:path w="1994" h="1369" extrusionOk="0">
                  <a:moveTo>
                    <a:pt x="997" y="1"/>
                  </a:moveTo>
                  <a:cubicBezTo>
                    <a:pt x="892" y="1"/>
                    <a:pt x="787" y="40"/>
                    <a:pt x="708" y="118"/>
                  </a:cubicBezTo>
                  <a:lnTo>
                    <a:pt x="157" y="669"/>
                  </a:lnTo>
                  <a:cubicBezTo>
                    <a:pt x="1" y="827"/>
                    <a:pt x="1" y="1090"/>
                    <a:pt x="157" y="1246"/>
                  </a:cubicBezTo>
                  <a:cubicBezTo>
                    <a:pt x="238" y="1327"/>
                    <a:pt x="343" y="1368"/>
                    <a:pt x="448" y="1368"/>
                  </a:cubicBezTo>
                  <a:cubicBezTo>
                    <a:pt x="553" y="1368"/>
                    <a:pt x="658" y="1327"/>
                    <a:pt x="739" y="1246"/>
                  </a:cubicBezTo>
                  <a:lnTo>
                    <a:pt x="996" y="989"/>
                  </a:lnTo>
                  <a:lnTo>
                    <a:pt x="1254" y="1246"/>
                  </a:lnTo>
                  <a:cubicBezTo>
                    <a:pt x="1335" y="1327"/>
                    <a:pt x="1440" y="1368"/>
                    <a:pt x="1545" y="1368"/>
                  </a:cubicBezTo>
                  <a:cubicBezTo>
                    <a:pt x="1650" y="1368"/>
                    <a:pt x="1755" y="1327"/>
                    <a:pt x="1836" y="1246"/>
                  </a:cubicBezTo>
                  <a:cubicBezTo>
                    <a:pt x="1994" y="1090"/>
                    <a:pt x="1994" y="827"/>
                    <a:pt x="1836" y="669"/>
                  </a:cubicBezTo>
                  <a:lnTo>
                    <a:pt x="1285" y="118"/>
                  </a:lnTo>
                  <a:cubicBezTo>
                    <a:pt x="1207" y="40"/>
                    <a:pt x="1102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34"/>
          <p:cNvGrpSpPr/>
          <p:nvPr/>
        </p:nvGrpSpPr>
        <p:grpSpPr>
          <a:xfrm>
            <a:off x="3506352" y="1562608"/>
            <a:ext cx="464011" cy="462624"/>
            <a:chOff x="3171977" y="3525673"/>
            <a:chExt cx="378939" cy="377807"/>
          </a:xfrm>
        </p:grpSpPr>
        <p:sp>
          <p:nvSpPr>
            <p:cNvPr id="208" name="Google Shape;208;p34"/>
            <p:cNvSpPr/>
            <p:nvPr/>
          </p:nvSpPr>
          <p:spPr>
            <a:xfrm>
              <a:off x="341382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3" y="0"/>
                    <a:pt x="1" y="188"/>
                    <a:pt x="1" y="414"/>
                  </a:cubicBezTo>
                  <a:cubicBezTo>
                    <a:pt x="1" y="640"/>
                    <a:pt x="183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345807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9" y="0"/>
                    <a:pt x="1" y="188"/>
                    <a:pt x="1" y="414"/>
                  </a:cubicBezTo>
                  <a:cubicBezTo>
                    <a:pt x="1" y="640"/>
                    <a:pt x="189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3241951" y="3745627"/>
              <a:ext cx="67790" cy="66415"/>
            </a:xfrm>
            <a:custGeom>
              <a:avLst/>
              <a:gdLst/>
              <a:ahLst/>
              <a:cxnLst/>
              <a:rect l="l" t="t" r="r" b="b"/>
              <a:pathLst>
                <a:path w="2514" h="2463" extrusionOk="0">
                  <a:moveTo>
                    <a:pt x="1251" y="0"/>
                  </a:moveTo>
                  <a:cubicBezTo>
                    <a:pt x="1025" y="0"/>
                    <a:pt x="847" y="184"/>
                    <a:pt x="847" y="410"/>
                  </a:cubicBezTo>
                  <a:lnTo>
                    <a:pt x="847" y="817"/>
                  </a:lnTo>
                  <a:lnTo>
                    <a:pt x="445" y="817"/>
                  </a:lnTo>
                  <a:cubicBezTo>
                    <a:pt x="232" y="817"/>
                    <a:pt x="51" y="974"/>
                    <a:pt x="26" y="1181"/>
                  </a:cubicBezTo>
                  <a:cubicBezTo>
                    <a:pt x="0" y="1432"/>
                    <a:pt x="194" y="1639"/>
                    <a:pt x="433" y="1639"/>
                  </a:cubicBezTo>
                  <a:lnTo>
                    <a:pt x="847" y="1639"/>
                  </a:lnTo>
                  <a:lnTo>
                    <a:pt x="847" y="2040"/>
                  </a:lnTo>
                  <a:cubicBezTo>
                    <a:pt x="847" y="2252"/>
                    <a:pt x="997" y="2434"/>
                    <a:pt x="1210" y="2460"/>
                  </a:cubicBezTo>
                  <a:cubicBezTo>
                    <a:pt x="1224" y="2461"/>
                    <a:pt x="1239" y="2462"/>
                    <a:pt x="1253" y="2462"/>
                  </a:cubicBezTo>
                  <a:cubicBezTo>
                    <a:pt x="1479" y="2462"/>
                    <a:pt x="1668" y="2276"/>
                    <a:pt x="1668" y="2052"/>
                  </a:cubicBezTo>
                  <a:lnTo>
                    <a:pt x="1668" y="1639"/>
                  </a:lnTo>
                  <a:lnTo>
                    <a:pt x="2074" y="1639"/>
                  </a:lnTo>
                  <a:cubicBezTo>
                    <a:pt x="2320" y="1639"/>
                    <a:pt x="2514" y="1432"/>
                    <a:pt x="2482" y="1181"/>
                  </a:cubicBezTo>
                  <a:cubicBezTo>
                    <a:pt x="2464" y="974"/>
                    <a:pt x="2276" y="817"/>
                    <a:pt x="2068" y="817"/>
                  </a:cubicBezTo>
                  <a:lnTo>
                    <a:pt x="1668" y="817"/>
                  </a:lnTo>
                  <a:lnTo>
                    <a:pt x="1668" y="417"/>
                  </a:lnTo>
                  <a:cubicBezTo>
                    <a:pt x="1668" y="210"/>
                    <a:pt x="1510" y="22"/>
                    <a:pt x="1304" y="4"/>
                  </a:cubicBezTo>
                  <a:cubicBezTo>
                    <a:pt x="1286" y="1"/>
                    <a:pt x="1268" y="0"/>
                    <a:pt x="1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3171977" y="3525673"/>
              <a:ext cx="378939" cy="377807"/>
            </a:xfrm>
            <a:custGeom>
              <a:avLst/>
              <a:gdLst/>
              <a:ahLst/>
              <a:cxnLst/>
              <a:rect l="l" t="t" r="r" b="b"/>
              <a:pathLst>
                <a:path w="14053" h="14011" extrusionOk="0">
                  <a:moveTo>
                    <a:pt x="7026" y="3284"/>
                  </a:moveTo>
                  <a:cubicBezTo>
                    <a:pt x="7327" y="3284"/>
                    <a:pt x="7573" y="3528"/>
                    <a:pt x="7573" y="3829"/>
                  </a:cubicBezTo>
                  <a:cubicBezTo>
                    <a:pt x="7573" y="4129"/>
                    <a:pt x="7327" y="4375"/>
                    <a:pt x="7026" y="4375"/>
                  </a:cubicBezTo>
                  <a:cubicBezTo>
                    <a:pt x="6726" y="4375"/>
                    <a:pt x="6482" y="4129"/>
                    <a:pt x="6482" y="3829"/>
                  </a:cubicBezTo>
                  <a:cubicBezTo>
                    <a:pt x="6482" y="3528"/>
                    <a:pt x="6726" y="3284"/>
                    <a:pt x="7026" y="3284"/>
                  </a:cubicBezTo>
                  <a:close/>
                  <a:moveTo>
                    <a:pt x="7460" y="820"/>
                  </a:moveTo>
                  <a:lnTo>
                    <a:pt x="7753" y="1404"/>
                  </a:lnTo>
                  <a:cubicBezTo>
                    <a:pt x="7804" y="1517"/>
                    <a:pt x="7903" y="1592"/>
                    <a:pt x="8024" y="1624"/>
                  </a:cubicBezTo>
                  <a:cubicBezTo>
                    <a:pt x="8487" y="1730"/>
                    <a:pt x="8926" y="1911"/>
                    <a:pt x="9332" y="2162"/>
                  </a:cubicBezTo>
                  <a:cubicBezTo>
                    <a:pt x="9396" y="2206"/>
                    <a:pt x="9472" y="2227"/>
                    <a:pt x="9548" y="2227"/>
                  </a:cubicBezTo>
                  <a:cubicBezTo>
                    <a:pt x="9593" y="2227"/>
                    <a:pt x="9637" y="2219"/>
                    <a:pt x="9678" y="2206"/>
                  </a:cubicBezTo>
                  <a:lnTo>
                    <a:pt x="10304" y="2000"/>
                  </a:lnTo>
                  <a:lnTo>
                    <a:pt x="10912" y="2607"/>
                  </a:lnTo>
                  <a:lnTo>
                    <a:pt x="10706" y="3227"/>
                  </a:lnTo>
                  <a:cubicBezTo>
                    <a:pt x="10668" y="3347"/>
                    <a:pt x="10680" y="3472"/>
                    <a:pt x="10743" y="3573"/>
                  </a:cubicBezTo>
                  <a:cubicBezTo>
                    <a:pt x="10994" y="3979"/>
                    <a:pt x="11182" y="4424"/>
                    <a:pt x="11288" y="4889"/>
                  </a:cubicBezTo>
                  <a:cubicBezTo>
                    <a:pt x="11313" y="5008"/>
                    <a:pt x="11395" y="5101"/>
                    <a:pt x="11501" y="5158"/>
                  </a:cubicBezTo>
                  <a:lnTo>
                    <a:pt x="12091" y="5453"/>
                  </a:lnTo>
                  <a:lnTo>
                    <a:pt x="12091" y="6310"/>
                  </a:lnTo>
                  <a:lnTo>
                    <a:pt x="11859" y="6431"/>
                  </a:lnTo>
                  <a:cubicBezTo>
                    <a:pt x="11521" y="6116"/>
                    <a:pt x="11076" y="5934"/>
                    <a:pt x="10593" y="5934"/>
                  </a:cubicBezTo>
                  <a:cubicBezTo>
                    <a:pt x="9985" y="5934"/>
                    <a:pt x="9427" y="6223"/>
                    <a:pt x="9083" y="6712"/>
                  </a:cubicBezTo>
                  <a:lnTo>
                    <a:pt x="9083" y="6431"/>
                  </a:lnTo>
                  <a:cubicBezTo>
                    <a:pt x="9083" y="5691"/>
                    <a:pt x="8687" y="5039"/>
                    <a:pt x="8099" y="4681"/>
                  </a:cubicBezTo>
                  <a:cubicBezTo>
                    <a:pt x="8305" y="4424"/>
                    <a:pt x="8418" y="4092"/>
                    <a:pt x="8392" y="3735"/>
                  </a:cubicBezTo>
                  <a:cubicBezTo>
                    <a:pt x="8343" y="3058"/>
                    <a:pt x="7804" y="2512"/>
                    <a:pt x="7133" y="2463"/>
                  </a:cubicBezTo>
                  <a:cubicBezTo>
                    <a:pt x="7100" y="2461"/>
                    <a:pt x="7068" y="2459"/>
                    <a:pt x="7035" y="2459"/>
                  </a:cubicBezTo>
                  <a:cubicBezTo>
                    <a:pt x="6278" y="2459"/>
                    <a:pt x="5661" y="3071"/>
                    <a:pt x="5661" y="3829"/>
                  </a:cubicBezTo>
                  <a:cubicBezTo>
                    <a:pt x="5661" y="4149"/>
                    <a:pt x="5768" y="4444"/>
                    <a:pt x="5956" y="4681"/>
                  </a:cubicBezTo>
                  <a:cubicBezTo>
                    <a:pt x="5366" y="5039"/>
                    <a:pt x="4970" y="5691"/>
                    <a:pt x="4970" y="6431"/>
                  </a:cubicBezTo>
                  <a:lnTo>
                    <a:pt x="4970" y="6712"/>
                  </a:lnTo>
                  <a:cubicBezTo>
                    <a:pt x="4626" y="6223"/>
                    <a:pt x="4068" y="5934"/>
                    <a:pt x="3460" y="5934"/>
                  </a:cubicBezTo>
                  <a:cubicBezTo>
                    <a:pt x="2977" y="5934"/>
                    <a:pt x="2534" y="6116"/>
                    <a:pt x="2195" y="6431"/>
                  </a:cubicBezTo>
                  <a:lnTo>
                    <a:pt x="1962" y="6310"/>
                  </a:lnTo>
                  <a:lnTo>
                    <a:pt x="1962" y="5453"/>
                  </a:lnTo>
                  <a:lnTo>
                    <a:pt x="2552" y="5158"/>
                  </a:lnTo>
                  <a:cubicBezTo>
                    <a:pt x="2658" y="5101"/>
                    <a:pt x="2740" y="5002"/>
                    <a:pt x="2765" y="4881"/>
                  </a:cubicBezTo>
                  <a:cubicBezTo>
                    <a:pt x="2872" y="4424"/>
                    <a:pt x="3060" y="3979"/>
                    <a:pt x="3310" y="3573"/>
                  </a:cubicBezTo>
                  <a:cubicBezTo>
                    <a:pt x="3373" y="3472"/>
                    <a:pt x="3385" y="3347"/>
                    <a:pt x="3347" y="3227"/>
                  </a:cubicBezTo>
                  <a:lnTo>
                    <a:pt x="3141" y="2607"/>
                  </a:lnTo>
                  <a:lnTo>
                    <a:pt x="3749" y="2000"/>
                  </a:lnTo>
                  <a:lnTo>
                    <a:pt x="4376" y="2206"/>
                  </a:lnTo>
                  <a:cubicBezTo>
                    <a:pt x="4418" y="2219"/>
                    <a:pt x="4462" y="2227"/>
                    <a:pt x="4506" y="2227"/>
                  </a:cubicBezTo>
                  <a:cubicBezTo>
                    <a:pt x="4581" y="2227"/>
                    <a:pt x="4657" y="2206"/>
                    <a:pt x="4721" y="2162"/>
                  </a:cubicBezTo>
                  <a:cubicBezTo>
                    <a:pt x="5128" y="1911"/>
                    <a:pt x="5566" y="1730"/>
                    <a:pt x="6031" y="1624"/>
                  </a:cubicBezTo>
                  <a:cubicBezTo>
                    <a:pt x="6150" y="1592"/>
                    <a:pt x="6249" y="1517"/>
                    <a:pt x="6300" y="1404"/>
                  </a:cubicBezTo>
                  <a:lnTo>
                    <a:pt x="6595" y="820"/>
                  </a:lnTo>
                  <a:close/>
                  <a:moveTo>
                    <a:pt x="7029" y="5200"/>
                  </a:moveTo>
                  <a:cubicBezTo>
                    <a:pt x="7051" y="5200"/>
                    <a:pt x="7073" y="5201"/>
                    <a:pt x="7096" y="5202"/>
                  </a:cubicBezTo>
                  <a:cubicBezTo>
                    <a:pt x="7735" y="5233"/>
                    <a:pt x="8261" y="5810"/>
                    <a:pt x="8261" y="6449"/>
                  </a:cubicBezTo>
                  <a:lnTo>
                    <a:pt x="8261" y="6894"/>
                  </a:lnTo>
                  <a:lnTo>
                    <a:pt x="5792" y="6894"/>
                  </a:lnTo>
                  <a:lnTo>
                    <a:pt x="5792" y="6431"/>
                  </a:lnTo>
                  <a:cubicBezTo>
                    <a:pt x="5792" y="5751"/>
                    <a:pt x="6350" y="5200"/>
                    <a:pt x="7029" y="5200"/>
                  </a:cubicBezTo>
                  <a:close/>
                  <a:moveTo>
                    <a:pt x="5360" y="11688"/>
                  </a:moveTo>
                  <a:cubicBezTo>
                    <a:pt x="5586" y="11688"/>
                    <a:pt x="5768" y="11870"/>
                    <a:pt x="5768" y="12095"/>
                  </a:cubicBezTo>
                  <a:cubicBezTo>
                    <a:pt x="5768" y="12321"/>
                    <a:pt x="5586" y="12509"/>
                    <a:pt x="5360" y="12509"/>
                  </a:cubicBezTo>
                  <a:cubicBezTo>
                    <a:pt x="5128" y="12509"/>
                    <a:pt x="4946" y="12321"/>
                    <a:pt x="4946" y="12095"/>
                  </a:cubicBezTo>
                  <a:cubicBezTo>
                    <a:pt x="4946" y="11870"/>
                    <a:pt x="5128" y="11688"/>
                    <a:pt x="5360" y="11688"/>
                  </a:cubicBezTo>
                  <a:close/>
                  <a:moveTo>
                    <a:pt x="8693" y="11688"/>
                  </a:moveTo>
                  <a:cubicBezTo>
                    <a:pt x="8926" y="11688"/>
                    <a:pt x="9107" y="11870"/>
                    <a:pt x="9107" y="12095"/>
                  </a:cubicBezTo>
                  <a:cubicBezTo>
                    <a:pt x="9107" y="12321"/>
                    <a:pt x="8926" y="12509"/>
                    <a:pt x="8693" y="12509"/>
                  </a:cubicBezTo>
                  <a:cubicBezTo>
                    <a:pt x="8467" y="12509"/>
                    <a:pt x="8287" y="12321"/>
                    <a:pt x="8287" y="12095"/>
                  </a:cubicBezTo>
                  <a:cubicBezTo>
                    <a:pt x="8287" y="11870"/>
                    <a:pt x="8467" y="11688"/>
                    <a:pt x="8693" y="11688"/>
                  </a:cubicBezTo>
                  <a:close/>
                  <a:moveTo>
                    <a:pt x="10593" y="6756"/>
                  </a:moveTo>
                  <a:cubicBezTo>
                    <a:pt x="11019" y="6756"/>
                    <a:pt x="11395" y="7013"/>
                    <a:pt x="11559" y="7408"/>
                  </a:cubicBezTo>
                  <a:lnTo>
                    <a:pt x="12968" y="10892"/>
                  </a:lnTo>
                  <a:cubicBezTo>
                    <a:pt x="13130" y="11288"/>
                    <a:pt x="13213" y="11707"/>
                    <a:pt x="13213" y="12139"/>
                  </a:cubicBezTo>
                  <a:cubicBezTo>
                    <a:pt x="13213" y="12723"/>
                    <a:pt x="12742" y="13192"/>
                    <a:pt x="12160" y="13192"/>
                  </a:cubicBezTo>
                  <a:cubicBezTo>
                    <a:pt x="11947" y="13192"/>
                    <a:pt x="11739" y="13130"/>
                    <a:pt x="11565" y="13004"/>
                  </a:cubicBezTo>
                  <a:lnTo>
                    <a:pt x="9904" y="11864"/>
                  </a:lnTo>
                  <a:cubicBezTo>
                    <a:pt x="9797" y="11294"/>
                    <a:pt x="9295" y="10868"/>
                    <a:pt x="8693" y="10868"/>
                  </a:cubicBezTo>
                  <a:cubicBezTo>
                    <a:pt x="8161" y="10868"/>
                    <a:pt x="7703" y="11206"/>
                    <a:pt x="7535" y="11688"/>
                  </a:cubicBezTo>
                  <a:lnTo>
                    <a:pt x="6520" y="11688"/>
                  </a:lnTo>
                  <a:cubicBezTo>
                    <a:pt x="6350" y="11206"/>
                    <a:pt x="5892" y="10868"/>
                    <a:pt x="5360" y="10868"/>
                  </a:cubicBezTo>
                  <a:cubicBezTo>
                    <a:pt x="4758" y="10868"/>
                    <a:pt x="4256" y="11294"/>
                    <a:pt x="4151" y="11864"/>
                  </a:cubicBezTo>
                  <a:lnTo>
                    <a:pt x="2488" y="13004"/>
                  </a:lnTo>
                  <a:cubicBezTo>
                    <a:pt x="2314" y="13130"/>
                    <a:pt x="2106" y="13192"/>
                    <a:pt x="1894" y="13192"/>
                  </a:cubicBezTo>
                  <a:cubicBezTo>
                    <a:pt x="1311" y="13192"/>
                    <a:pt x="841" y="12723"/>
                    <a:pt x="841" y="12139"/>
                  </a:cubicBezTo>
                  <a:cubicBezTo>
                    <a:pt x="841" y="11707"/>
                    <a:pt x="923" y="11288"/>
                    <a:pt x="1085" y="10892"/>
                  </a:cubicBezTo>
                  <a:lnTo>
                    <a:pt x="2496" y="7408"/>
                  </a:lnTo>
                  <a:cubicBezTo>
                    <a:pt x="2658" y="7013"/>
                    <a:pt x="3034" y="6756"/>
                    <a:pt x="3460" y="6756"/>
                  </a:cubicBezTo>
                  <a:cubicBezTo>
                    <a:pt x="3818" y="6756"/>
                    <a:pt x="4151" y="6938"/>
                    <a:pt x="4345" y="7245"/>
                  </a:cubicBezTo>
                  <a:cubicBezTo>
                    <a:pt x="4527" y="7539"/>
                    <a:pt x="4845" y="7715"/>
                    <a:pt x="5196" y="7715"/>
                  </a:cubicBezTo>
                  <a:lnTo>
                    <a:pt x="8857" y="7715"/>
                  </a:lnTo>
                  <a:cubicBezTo>
                    <a:pt x="9208" y="7715"/>
                    <a:pt x="9528" y="7539"/>
                    <a:pt x="9716" y="7245"/>
                  </a:cubicBezTo>
                  <a:cubicBezTo>
                    <a:pt x="9904" y="6938"/>
                    <a:pt x="10235" y="6756"/>
                    <a:pt x="10593" y="6756"/>
                  </a:cubicBezTo>
                  <a:close/>
                  <a:moveTo>
                    <a:pt x="6344" y="1"/>
                  </a:moveTo>
                  <a:cubicBezTo>
                    <a:pt x="6187" y="1"/>
                    <a:pt x="6043" y="88"/>
                    <a:pt x="5974" y="226"/>
                  </a:cubicBezTo>
                  <a:lnTo>
                    <a:pt x="5655" y="871"/>
                  </a:lnTo>
                  <a:cubicBezTo>
                    <a:pt x="5234" y="984"/>
                    <a:pt x="4833" y="1153"/>
                    <a:pt x="4457" y="1366"/>
                  </a:cubicBezTo>
                  <a:lnTo>
                    <a:pt x="3767" y="1141"/>
                  </a:lnTo>
                  <a:cubicBezTo>
                    <a:pt x="3725" y="1126"/>
                    <a:pt x="3681" y="1119"/>
                    <a:pt x="3637" y="1119"/>
                  </a:cubicBezTo>
                  <a:cubicBezTo>
                    <a:pt x="3532" y="1119"/>
                    <a:pt x="3427" y="1160"/>
                    <a:pt x="3347" y="1234"/>
                  </a:cubicBezTo>
                  <a:lnTo>
                    <a:pt x="2383" y="2206"/>
                  </a:lnTo>
                  <a:cubicBezTo>
                    <a:pt x="2270" y="2312"/>
                    <a:pt x="2233" y="2475"/>
                    <a:pt x="2282" y="2625"/>
                  </a:cubicBezTo>
                  <a:lnTo>
                    <a:pt x="2508" y="3310"/>
                  </a:lnTo>
                  <a:cubicBezTo>
                    <a:pt x="2294" y="3692"/>
                    <a:pt x="2126" y="4092"/>
                    <a:pt x="2013" y="4505"/>
                  </a:cubicBezTo>
                  <a:lnTo>
                    <a:pt x="1368" y="4832"/>
                  </a:lnTo>
                  <a:cubicBezTo>
                    <a:pt x="1229" y="4901"/>
                    <a:pt x="1142" y="5045"/>
                    <a:pt x="1142" y="5196"/>
                  </a:cubicBezTo>
                  <a:lnTo>
                    <a:pt x="1142" y="6568"/>
                  </a:lnTo>
                  <a:cubicBezTo>
                    <a:pt x="1142" y="6724"/>
                    <a:pt x="1229" y="6862"/>
                    <a:pt x="1368" y="6932"/>
                  </a:cubicBezTo>
                  <a:lnTo>
                    <a:pt x="1730" y="7114"/>
                  </a:lnTo>
                  <a:lnTo>
                    <a:pt x="321" y="10585"/>
                  </a:lnTo>
                  <a:cubicBezTo>
                    <a:pt x="133" y="11056"/>
                    <a:pt x="26" y="11557"/>
                    <a:pt x="20" y="12064"/>
                  </a:cubicBezTo>
                  <a:cubicBezTo>
                    <a:pt x="1" y="13087"/>
                    <a:pt x="778" y="13958"/>
                    <a:pt x="1794" y="14007"/>
                  </a:cubicBezTo>
                  <a:cubicBezTo>
                    <a:pt x="1832" y="14010"/>
                    <a:pt x="1871" y="14011"/>
                    <a:pt x="1910" y="14011"/>
                  </a:cubicBezTo>
                  <a:cubicBezTo>
                    <a:pt x="2287" y="14011"/>
                    <a:pt x="2646" y="13898"/>
                    <a:pt x="2953" y="13681"/>
                  </a:cubicBezTo>
                  <a:lnTo>
                    <a:pt x="4313" y="12748"/>
                  </a:lnTo>
                  <a:cubicBezTo>
                    <a:pt x="4533" y="13099"/>
                    <a:pt x="4915" y="13330"/>
                    <a:pt x="5360" y="13330"/>
                  </a:cubicBezTo>
                  <a:cubicBezTo>
                    <a:pt x="5892" y="13330"/>
                    <a:pt x="6350" y="12986"/>
                    <a:pt x="6520" y="12509"/>
                  </a:cubicBezTo>
                  <a:lnTo>
                    <a:pt x="7535" y="12509"/>
                  </a:lnTo>
                  <a:cubicBezTo>
                    <a:pt x="7703" y="12986"/>
                    <a:pt x="8161" y="13330"/>
                    <a:pt x="8693" y="13330"/>
                  </a:cubicBezTo>
                  <a:cubicBezTo>
                    <a:pt x="9138" y="13330"/>
                    <a:pt x="9520" y="13099"/>
                    <a:pt x="9740" y="12748"/>
                  </a:cubicBezTo>
                  <a:lnTo>
                    <a:pt x="11100" y="13681"/>
                  </a:lnTo>
                  <a:cubicBezTo>
                    <a:pt x="11408" y="13893"/>
                    <a:pt x="11769" y="14011"/>
                    <a:pt x="12143" y="14011"/>
                  </a:cubicBezTo>
                  <a:cubicBezTo>
                    <a:pt x="12180" y="14011"/>
                    <a:pt x="12216" y="14009"/>
                    <a:pt x="12253" y="14007"/>
                  </a:cubicBezTo>
                  <a:cubicBezTo>
                    <a:pt x="13275" y="13958"/>
                    <a:pt x="14052" y="13087"/>
                    <a:pt x="14033" y="12064"/>
                  </a:cubicBezTo>
                  <a:cubicBezTo>
                    <a:pt x="14021" y="11557"/>
                    <a:pt x="13920" y="11056"/>
                    <a:pt x="13732" y="10585"/>
                  </a:cubicBezTo>
                  <a:lnTo>
                    <a:pt x="12323" y="7114"/>
                  </a:lnTo>
                  <a:lnTo>
                    <a:pt x="12687" y="6932"/>
                  </a:lnTo>
                  <a:cubicBezTo>
                    <a:pt x="12824" y="6862"/>
                    <a:pt x="12912" y="6724"/>
                    <a:pt x="12912" y="6568"/>
                  </a:cubicBezTo>
                  <a:lnTo>
                    <a:pt x="12912" y="5196"/>
                  </a:lnTo>
                  <a:cubicBezTo>
                    <a:pt x="12912" y="5045"/>
                    <a:pt x="12824" y="4901"/>
                    <a:pt x="12687" y="4832"/>
                  </a:cubicBezTo>
                  <a:lnTo>
                    <a:pt x="12040" y="4505"/>
                  </a:lnTo>
                  <a:cubicBezTo>
                    <a:pt x="11921" y="4092"/>
                    <a:pt x="11759" y="3692"/>
                    <a:pt x="11539" y="3310"/>
                  </a:cubicBezTo>
                  <a:lnTo>
                    <a:pt x="11771" y="2625"/>
                  </a:lnTo>
                  <a:cubicBezTo>
                    <a:pt x="11822" y="2475"/>
                    <a:pt x="11784" y="2312"/>
                    <a:pt x="11671" y="2206"/>
                  </a:cubicBezTo>
                  <a:lnTo>
                    <a:pt x="10706" y="1234"/>
                  </a:lnTo>
                  <a:cubicBezTo>
                    <a:pt x="10626" y="1160"/>
                    <a:pt x="10522" y="1119"/>
                    <a:pt x="10416" y="1119"/>
                  </a:cubicBezTo>
                  <a:cubicBezTo>
                    <a:pt x="10373" y="1119"/>
                    <a:pt x="10328" y="1126"/>
                    <a:pt x="10286" y="1141"/>
                  </a:cubicBezTo>
                  <a:lnTo>
                    <a:pt x="9596" y="1366"/>
                  </a:lnTo>
                  <a:cubicBezTo>
                    <a:pt x="9220" y="1153"/>
                    <a:pt x="8819" y="984"/>
                    <a:pt x="8400" y="871"/>
                  </a:cubicBezTo>
                  <a:lnTo>
                    <a:pt x="8079" y="226"/>
                  </a:lnTo>
                  <a:cubicBezTo>
                    <a:pt x="8010" y="88"/>
                    <a:pt x="7866" y="1"/>
                    <a:pt x="7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34"/>
          <p:cNvGrpSpPr/>
          <p:nvPr/>
        </p:nvGrpSpPr>
        <p:grpSpPr>
          <a:xfrm>
            <a:off x="3513853" y="3227773"/>
            <a:ext cx="462789" cy="462723"/>
            <a:chOff x="761872" y="3525673"/>
            <a:chExt cx="377941" cy="377888"/>
          </a:xfrm>
        </p:grpSpPr>
        <p:sp>
          <p:nvSpPr>
            <p:cNvPr id="213" name="Google Shape;213;p34"/>
            <p:cNvSpPr/>
            <p:nvPr/>
          </p:nvSpPr>
          <p:spPr>
            <a:xfrm>
              <a:off x="806176" y="3658503"/>
              <a:ext cx="132857" cy="22138"/>
            </a:xfrm>
            <a:custGeom>
              <a:avLst/>
              <a:gdLst/>
              <a:ahLst/>
              <a:cxnLst/>
              <a:rect l="l" t="t" r="r" b="b"/>
              <a:pathLst>
                <a:path w="4927" h="821" extrusionOk="0">
                  <a:moveTo>
                    <a:pt x="414" y="1"/>
                  </a:moveTo>
                  <a:cubicBezTo>
                    <a:pt x="182" y="1"/>
                    <a:pt x="0" y="181"/>
                    <a:pt x="0" y="407"/>
                  </a:cubicBezTo>
                  <a:cubicBezTo>
                    <a:pt x="0" y="632"/>
                    <a:pt x="182" y="820"/>
                    <a:pt x="414" y="820"/>
                  </a:cubicBezTo>
                  <a:lnTo>
                    <a:pt x="4519" y="820"/>
                  </a:lnTo>
                  <a:cubicBezTo>
                    <a:pt x="4744" y="820"/>
                    <a:pt x="4926" y="632"/>
                    <a:pt x="4926" y="407"/>
                  </a:cubicBezTo>
                  <a:cubicBezTo>
                    <a:pt x="4926" y="181"/>
                    <a:pt x="4744" y="1"/>
                    <a:pt x="4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4"/>
            <p:cNvSpPr/>
            <p:nvPr/>
          </p:nvSpPr>
          <p:spPr>
            <a:xfrm>
              <a:off x="1073372" y="3658503"/>
              <a:ext cx="22138" cy="22138"/>
            </a:xfrm>
            <a:custGeom>
              <a:avLst/>
              <a:gdLst/>
              <a:ahLst/>
              <a:cxnLst/>
              <a:rect l="l" t="t" r="r" b="b"/>
              <a:pathLst>
                <a:path w="821" h="821" extrusionOk="0">
                  <a:moveTo>
                    <a:pt x="414" y="1"/>
                  </a:moveTo>
                  <a:cubicBezTo>
                    <a:pt x="181" y="1"/>
                    <a:pt x="1" y="181"/>
                    <a:pt x="1" y="407"/>
                  </a:cubicBezTo>
                  <a:cubicBezTo>
                    <a:pt x="1" y="632"/>
                    <a:pt x="181" y="820"/>
                    <a:pt x="414" y="820"/>
                  </a:cubicBezTo>
                  <a:cubicBezTo>
                    <a:pt x="640" y="820"/>
                    <a:pt x="821" y="632"/>
                    <a:pt x="821" y="407"/>
                  </a:cubicBezTo>
                  <a:cubicBezTo>
                    <a:pt x="821" y="181"/>
                    <a:pt x="640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1029096" y="3658503"/>
              <a:ext cx="22165" cy="22138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414" y="1"/>
                  </a:moveTo>
                  <a:cubicBezTo>
                    <a:pt x="182" y="1"/>
                    <a:pt x="0" y="181"/>
                    <a:pt x="0" y="407"/>
                  </a:cubicBezTo>
                  <a:cubicBezTo>
                    <a:pt x="0" y="632"/>
                    <a:pt x="182" y="820"/>
                    <a:pt x="414" y="820"/>
                  </a:cubicBezTo>
                  <a:cubicBezTo>
                    <a:pt x="639" y="820"/>
                    <a:pt x="821" y="632"/>
                    <a:pt x="821" y="407"/>
                  </a:cubicBezTo>
                  <a:cubicBezTo>
                    <a:pt x="821" y="181"/>
                    <a:pt x="639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984792" y="3658503"/>
              <a:ext cx="22165" cy="22138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414" y="1"/>
                  </a:moveTo>
                  <a:cubicBezTo>
                    <a:pt x="183" y="1"/>
                    <a:pt x="1" y="181"/>
                    <a:pt x="1" y="407"/>
                  </a:cubicBezTo>
                  <a:cubicBezTo>
                    <a:pt x="1" y="632"/>
                    <a:pt x="183" y="820"/>
                    <a:pt x="414" y="820"/>
                  </a:cubicBezTo>
                  <a:cubicBezTo>
                    <a:pt x="640" y="820"/>
                    <a:pt x="822" y="632"/>
                    <a:pt x="822" y="407"/>
                  </a:cubicBezTo>
                  <a:cubicBezTo>
                    <a:pt x="822" y="181"/>
                    <a:pt x="640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4"/>
            <p:cNvSpPr/>
            <p:nvPr/>
          </p:nvSpPr>
          <p:spPr>
            <a:xfrm>
              <a:off x="806176" y="3569923"/>
              <a:ext cx="132857" cy="22165"/>
            </a:xfrm>
            <a:custGeom>
              <a:avLst/>
              <a:gdLst/>
              <a:ahLst/>
              <a:cxnLst/>
              <a:rect l="l" t="t" r="r" b="b"/>
              <a:pathLst>
                <a:path w="4927" h="822" extrusionOk="0">
                  <a:moveTo>
                    <a:pt x="414" y="1"/>
                  </a:moveTo>
                  <a:cubicBezTo>
                    <a:pt x="182" y="1"/>
                    <a:pt x="0" y="183"/>
                    <a:pt x="0" y="408"/>
                  </a:cubicBezTo>
                  <a:cubicBezTo>
                    <a:pt x="0" y="634"/>
                    <a:pt x="182" y="822"/>
                    <a:pt x="414" y="822"/>
                  </a:cubicBezTo>
                  <a:lnTo>
                    <a:pt x="4519" y="822"/>
                  </a:lnTo>
                  <a:cubicBezTo>
                    <a:pt x="4744" y="822"/>
                    <a:pt x="4926" y="634"/>
                    <a:pt x="4926" y="408"/>
                  </a:cubicBezTo>
                  <a:cubicBezTo>
                    <a:pt x="4926" y="183"/>
                    <a:pt x="4744" y="1"/>
                    <a:pt x="4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4"/>
            <p:cNvSpPr/>
            <p:nvPr/>
          </p:nvSpPr>
          <p:spPr>
            <a:xfrm>
              <a:off x="1073372" y="3569923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14" y="1"/>
                  </a:moveTo>
                  <a:cubicBezTo>
                    <a:pt x="181" y="1"/>
                    <a:pt x="1" y="183"/>
                    <a:pt x="1" y="408"/>
                  </a:cubicBezTo>
                  <a:cubicBezTo>
                    <a:pt x="1" y="634"/>
                    <a:pt x="181" y="822"/>
                    <a:pt x="414" y="822"/>
                  </a:cubicBezTo>
                  <a:cubicBezTo>
                    <a:pt x="640" y="822"/>
                    <a:pt x="821" y="634"/>
                    <a:pt x="821" y="408"/>
                  </a:cubicBezTo>
                  <a:cubicBezTo>
                    <a:pt x="821" y="183"/>
                    <a:pt x="640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1029096" y="3569923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1"/>
                  </a:moveTo>
                  <a:cubicBezTo>
                    <a:pt x="182" y="1"/>
                    <a:pt x="0" y="183"/>
                    <a:pt x="0" y="408"/>
                  </a:cubicBezTo>
                  <a:cubicBezTo>
                    <a:pt x="0" y="634"/>
                    <a:pt x="182" y="822"/>
                    <a:pt x="414" y="822"/>
                  </a:cubicBezTo>
                  <a:cubicBezTo>
                    <a:pt x="639" y="822"/>
                    <a:pt x="821" y="634"/>
                    <a:pt x="821" y="408"/>
                  </a:cubicBezTo>
                  <a:cubicBezTo>
                    <a:pt x="821" y="183"/>
                    <a:pt x="639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984792" y="3569923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1"/>
                  </a:moveTo>
                  <a:cubicBezTo>
                    <a:pt x="183" y="1"/>
                    <a:pt x="1" y="183"/>
                    <a:pt x="1" y="408"/>
                  </a:cubicBezTo>
                  <a:cubicBezTo>
                    <a:pt x="1" y="634"/>
                    <a:pt x="183" y="822"/>
                    <a:pt x="414" y="822"/>
                  </a:cubicBezTo>
                  <a:cubicBezTo>
                    <a:pt x="640" y="822"/>
                    <a:pt x="822" y="634"/>
                    <a:pt x="822" y="408"/>
                  </a:cubicBezTo>
                  <a:cubicBezTo>
                    <a:pt x="822" y="183"/>
                    <a:pt x="640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761872" y="3525673"/>
              <a:ext cx="377941" cy="377888"/>
            </a:xfrm>
            <a:custGeom>
              <a:avLst/>
              <a:gdLst/>
              <a:ahLst/>
              <a:cxnLst/>
              <a:rect l="l" t="t" r="r" b="b"/>
              <a:pathLst>
                <a:path w="14016" h="14014" extrusionOk="0">
                  <a:moveTo>
                    <a:pt x="12786" y="820"/>
                  </a:moveTo>
                  <a:cubicBezTo>
                    <a:pt x="13012" y="820"/>
                    <a:pt x="13194" y="1002"/>
                    <a:pt x="13194" y="1228"/>
                  </a:cubicBezTo>
                  <a:lnTo>
                    <a:pt x="13194" y="2870"/>
                  </a:lnTo>
                  <a:cubicBezTo>
                    <a:pt x="13194" y="3096"/>
                    <a:pt x="13012" y="3284"/>
                    <a:pt x="12786" y="3284"/>
                  </a:cubicBezTo>
                  <a:lnTo>
                    <a:pt x="1236" y="3284"/>
                  </a:lnTo>
                  <a:cubicBezTo>
                    <a:pt x="1004" y="3284"/>
                    <a:pt x="822" y="3096"/>
                    <a:pt x="822" y="2870"/>
                  </a:cubicBezTo>
                  <a:lnTo>
                    <a:pt x="822" y="1228"/>
                  </a:lnTo>
                  <a:cubicBezTo>
                    <a:pt x="822" y="1002"/>
                    <a:pt x="1004" y="820"/>
                    <a:pt x="1236" y="820"/>
                  </a:cubicBezTo>
                  <a:close/>
                  <a:moveTo>
                    <a:pt x="12786" y="4105"/>
                  </a:moveTo>
                  <a:cubicBezTo>
                    <a:pt x="13012" y="4105"/>
                    <a:pt x="13194" y="4287"/>
                    <a:pt x="13194" y="4513"/>
                  </a:cubicBezTo>
                  <a:lnTo>
                    <a:pt x="13194" y="6154"/>
                  </a:lnTo>
                  <a:cubicBezTo>
                    <a:pt x="13194" y="6380"/>
                    <a:pt x="13012" y="6568"/>
                    <a:pt x="12786" y="6568"/>
                  </a:cubicBezTo>
                  <a:lnTo>
                    <a:pt x="1236" y="6568"/>
                  </a:lnTo>
                  <a:cubicBezTo>
                    <a:pt x="1004" y="6568"/>
                    <a:pt x="822" y="6380"/>
                    <a:pt x="822" y="6154"/>
                  </a:cubicBezTo>
                  <a:lnTo>
                    <a:pt x="822" y="4513"/>
                  </a:lnTo>
                  <a:cubicBezTo>
                    <a:pt x="822" y="4287"/>
                    <a:pt x="1004" y="4105"/>
                    <a:pt x="1236" y="4105"/>
                  </a:cubicBezTo>
                  <a:close/>
                  <a:moveTo>
                    <a:pt x="3937" y="10999"/>
                  </a:moveTo>
                  <a:cubicBezTo>
                    <a:pt x="4250" y="10999"/>
                    <a:pt x="4527" y="11212"/>
                    <a:pt x="4602" y="11519"/>
                  </a:cubicBezTo>
                  <a:lnTo>
                    <a:pt x="4921" y="12792"/>
                  </a:lnTo>
                  <a:cubicBezTo>
                    <a:pt x="4927" y="12816"/>
                    <a:pt x="4927" y="12841"/>
                    <a:pt x="4927" y="12873"/>
                  </a:cubicBezTo>
                  <a:cubicBezTo>
                    <a:pt x="4927" y="13049"/>
                    <a:pt x="4784" y="13192"/>
                    <a:pt x="4608" y="13192"/>
                  </a:cubicBezTo>
                  <a:cubicBezTo>
                    <a:pt x="4527" y="13192"/>
                    <a:pt x="4452" y="13148"/>
                    <a:pt x="4408" y="13079"/>
                  </a:cubicBezTo>
                  <a:lnTo>
                    <a:pt x="3856" y="12153"/>
                  </a:lnTo>
                  <a:cubicBezTo>
                    <a:pt x="3731" y="11951"/>
                    <a:pt x="3505" y="11820"/>
                    <a:pt x="3266" y="11820"/>
                  </a:cubicBezTo>
                  <a:lnTo>
                    <a:pt x="2483" y="11820"/>
                  </a:lnTo>
                  <a:cubicBezTo>
                    <a:pt x="2245" y="11820"/>
                    <a:pt x="2019" y="11951"/>
                    <a:pt x="1895" y="12153"/>
                  </a:cubicBezTo>
                  <a:lnTo>
                    <a:pt x="1343" y="13079"/>
                  </a:lnTo>
                  <a:cubicBezTo>
                    <a:pt x="1299" y="13148"/>
                    <a:pt x="1224" y="13192"/>
                    <a:pt x="1142" y="13192"/>
                  </a:cubicBezTo>
                  <a:cubicBezTo>
                    <a:pt x="966" y="13192"/>
                    <a:pt x="822" y="13049"/>
                    <a:pt x="822" y="12873"/>
                  </a:cubicBezTo>
                  <a:cubicBezTo>
                    <a:pt x="822" y="12841"/>
                    <a:pt x="828" y="12816"/>
                    <a:pt x="836" y="12792"/>
                  </a:cubicBezTo>
                  <a:lnTo>
                    <a:pt x="1148" y="11519"/>
                  </a:lnTo>
                  <a:cubicBezTo>
                    <a:pt x="1230" y="11212"/>
                    <a:pt x="1499" y="10999"/>
                    <a:pt x="1813" y="10999"/>
                  </a:cubicBezTo>
                  <a:close/>
                  <a:moveTo>
                    <a:pt x="12204" y="10999"/>
                  </a:moveTo>
                  <a:cubicBezTo>
                    <a:pt x="12517" y="10999"/>
                    <a:pt x="12794" y="11212"/>
                    <a:pt x="12869" y="11519"/>
                  </a:cubicBezTo>
                  <a:lnTo>
                    <a:pt x="13188" y="12792"/>
                  </a:lnTo>
                  <a:cubicBezTo>
                    <a:pt x="13194" y="12816"/>
                    <a:pt x="13194" y="12841"/>
                    <a:pt x="13194" y="12873"/>
                  </a:cubicBezTo>
                  <a:cubicBezTo>
                    <a:pt x="13194" y="13049"/>
                    <a:pt x="13049" y="13192"/>
                    <a:pt x="12875" y="13192"/>
                  </a:cubicBezTo>
                  <a:cubicBezTo>
                    <a:pt x="12794" y="13192"/>
                    <a:pt x="12718" y="13148"/>
                    <a:pt x="12673" y="13079"/>
                  </a:cubicBezTo>
                  <a:lnTo>
                    <a:pt x="12123" y="12153"/>
                  </a:lnTo>
                  <a:cubicBezTo>
                    <a:pt x="11996" y="11951"/>
                    <a:pt x="11771" y="11820"/>
                    <a:pt x="11533" y="11820"/>
                  </a:cubicBezTo>
                  <a:lnTo>
                    <a:pt x="10750" y="11820"/>
                  </a:lnTo>
                  <a:cubicBezTo>
                    <a:pt x="10512" y="11820"/>
                    <a:pt x="10286" y="11951"/>
                    <a:pt x="10161" y="12153"/>
                  </a:cubicBezTo>
                  <a:lnTo>
                    <a:pt x="9609" y="13079"/>
                  </a:lnTo>
                  <a:cubicBezTo>
                    <a:pt x="9566" y="13148"/>
                    <a:pt x="9491" y="13192"/>
                    <a:pt x="9409" y="13192"/>
                  </a:cubicBezTo>
                  <a:cubicBezTo>
                    <a:pt x="9233" y="13192"/>
                    <a:pt x="9089" y="13049"/>
                    <a:pt x="9089" y="12873"/>
                  </a:cubicBezTo>
                  <a:cubicBezTo>
                    <a:pt x="9089" y="12841"/>
                    <a:pt x="9095" y="12816"/>
                    <a:pt x="9101" y="12792"/>
                  </a:cubicBezTo>
                  <a:lnTo>
                    <a:pt x="9415" y="11519"/>
                  </a:lnTo>
                  <a:cubicBezTo>
                    <a:pt x="9497" y="11212"/>
                    <a:pt x="9766" y="10999"/>
                    <a:pt x="10079" y="10999"/>
                  </a:cubicBezTo>
                  <a:close/>
                  <a:moveTo>
                    <a:pt x="1236" y="1"/>
                  </a:moveTo>
                  <a:cubicBezTo>
                    <a:pt x="553" y="1"/>
                    <a:pt x="1" y="551"/>
                    <a:pt x="1" y="1228"/>
                  </a:cubicBezTo>
                  <a:lnTo>
                    <a:pt x="1" y="2870"/>
                  </a:lnTo>
                  <a:cubicBezTo>
                    <a:pt x="1" y="3189"/>
                    <a:pt x="121" y="3472"/>
                    <a:pt x="315" y="3692"/>
                  </a:cubicBezTo>
                  <a:cubicBezTo>
                    <a:pt x="121" y="3911"/>
                    <a:pt x="1" y="4199"/>
                    <a:pt x="1" y="4513"/>
                  </a:cubicBezTo>
                  <a:lnTo>
                    <a:pt x="1" y="6154"/>
                  </a:lnTo>
                  <a:cubicBezTo>
                    <a:pt x="1" y="6837"/>
                    <a:pt x="553" y="7389"/>
                    <a:pt x="1236" y="7389"/>
                  </a:cubicBezTo>
                  <a:lnTo>
                    <a:pt x="5479" y="7389"/>
                  </a:lnTo>
                  <a:lnTo>
                    <a:pt x="5479" y="8072"/>
                  </a:lnTo>
                  <a:cubicBezTo>
                    <a:pt x="5479" y="8297"/>
                    <a:pt x="5291" y="8485"/>
                    <a:pt x="5065" y="8485"/>
                  </a:cubicBezTo>
                  <a:lnTo>
                    <a:pt x="3700" y="8485"/>
                  </a:lnTo>
                  <a:cubicBezTo>
                    <a:pt x="3017" y="8485"/>
                    <a:pt x="2465" y="9037"/>
                    <a:pt x="2465" y="9714"/>
                  </a:cubicBezTo>
                  <a:lnTo>
                    <a:pt x="2465" y="10178"/>
                  </a:lnTo>
                  <a:lnTo>
                    <a:pt x="1813" y="10178"/>
                  </a:lnTo>
                  <a:cubicBezTo>
                    <a:pt x="1123" y="10178"/>
                    <a:pt x="521" y="10648"/>
                    <a:pt x="353" y="11319"/>
                  </a:cubicBezTo>
                  <a:lnTo>
                    <a:pt x="32" y="12590"/>
                  </a:lnTo>
                  <a:cubicBezTo>
                    <a:pt x="14" y="12685"/>
                    <a:pt x="1" y="12778"/>
                    <a:pt x="1" y="12873"/>
                  </a:cubicBezTo>
                  <a:cubicBezTo>
                    <a:pt x="1" y="13500"/>
                    <a:pt x="515" y="14013"/>
                    <a:pt x="1142" y="14013"/>
                  </a:cubicBezTo>
                  <a:cubicBezTo>
                    <a:pt x="1512" y="14013"/>
                    <a:pt x="1857" y="13819"/>
                    <a:pt x="2045" y="13500"/>
                  </a:cubicBezTo>
                  <a:lnTo>
                    <a:pt x="2558" y="12641"/>
                  </a:lnTo>
                  <a:lnTo>
                    <a:pt x="3191" y="12641"/>
                  </a:lnTo>
                  <a:lnTo>
                    <a:pt x="3706" y="13500"/>
                  </a:lnTo>
                  <a:cubicBezTo>
                    <a:pt x="3894" y="13819"/>
                    <a:pt x="4238" y="14013"/>
                    <a:pt x="4608" y="14013"/>
                  </a:cubicBezTo>
                  <a:cubicBezTo>
                    <a:pt x="5235" y="14013"/>
                    <a:pt x="5748" y="13500"/>
                    <a:pt x="5748" y="12873"/>
                  </a:cubicBezTo>
                  <a:cubicBezTo>
                    <a:pt x="5748" y="12778"/>
                    <a:pt x="5736" y="12685"/>
                    <a:pt x="5717" y="12590"/>
                  </a:cubicBezTo>
                  <a:lnTo>
                    <a:pt x="5398" y="11319"/>
                  </a:lnTo>
                  <a:cubicBezTo>
                    <a:pt x="5228" y="10648"/>
                    <a:pt x="4626" y="10178"/>
                    <a:pt x="3937" y="10178"/>
                  </a:cubicBezTo>
                  <a:lnTo>
                    <a:pt x="3286" y="10178"/>
                  </a:lnTo>
                  <a:lnTo>
                    <a:pt x="3286" y="9714"/>
                  </a:lnTo>
                  <a:cubicBezTo>
                    <a:pt x="3286" y="9489"/>
                    <a:pt x="3468" y="9307"/>
                    <a:pt x="3700" y="9307"/>
                  </a:cubicBezTo>
                  <a:lnTo>
                    <a:pt x="5065" y="9307"/>
                  </a:lnTo>
                  <a:cubicBezTo>
                    <a:pt x="5742" y="9307"/>
                    <a:pt x="6300" y="8749"/>
                    <a:pt x="6300" y="8072"/>
                  </a:cubicBezTo>
                  <a:lnTo>
                    <a:pt x="6300" y="7389"/>
                  </a:lnTo>
                  <a:lnTo>
                    <a:pt x="7723" y="7389"/>
                  </a:lnTo>
                  <a:lnTo>
                    <a:pt x="7723" y="8072"/>
                  </a:lnTo>
                  <a:cubicBezTo>
                    <a:pt x="7723" y="8749"/>
                    <a:pt x="8274" y="9307"/>
                    <a:pt x="8951" y="9307"/>
                  </a:cubicBezTo>
                  <a:lnTo>
                    <a:pt x="10324" y="9307"/>
                  </a:lnTo>
                  <a:cubicBezTo>
                    <a:pt x="10549" y="9307"/>
                    <a:pt x="10731" y="9489"/>
                    <a:pt x="10731" y="9714"/>
                  </a:cubicBezTo>
                  <a:lnTo>
                    <a:pt x="10731" y="10178"/>
                  </a:lnTo>
                  <a:lnTo>
                    <a:pt x="10079" y="10178"/>
                  </a:lnTo>
                  <a:cubicBezTo>
                    <a:pt x="9390" y="10178"/>
                    <a:pt x="8788" y="10648"/>
                    <a:pt x="8620" y="11319"/>
                  </a:cubicBezTo>
                  <a:lnTo>
                    <a:pt x="8299" y="12590"/>
                  </a:lnTo>
                  <a:cubicBezTo>
                    <a:pt x="8281" y="12685"/>
                    <a:pt x="8268" y="12778"/>
                    <a:pt x="8268" y="12873"/>
                  </a:cubicBezTo>
                  <a:cubicBezTo>
                    <a:pt x="8268" y="13500"/>
                    <a:pt x="8782" y="14013"/>
                    <a:pt x="9409" y="14013"/>
                  </a:cubicBezTo>
                  <a:cubicBezTo>
                    <a:pt x="9778" y="14013"/>
                    <a:pt x="10124" y="13819"/>
                    <a:pt x="10312" y="13500"/>
                  </a:cubicBezTo>
                  <a:lnTo>
                    <a:pt x="10825" y="12641"/>
                  </a:lnTo>
                  <a:lnTo>
                    <a:pt x="11458" y="12641"/>
                  </a:lnTo>
                  <a:lnTo>
                    <a:pt x="11972" y="13500"/>
                  </a:lnTo>
                  <a:cubicBezTo>
                    <a:pt x="12160" y="13819"/>
                    <a:pt x="12505" y="14013"/>
                    <a:pt x="12875" y="14013"/>
                  </a:cubicBezTo>
                  <a:cubicBezTo>
                    <a:pt x="13501" y="14013"/>
                    <a:pt x="14015" y="13500"/>
                    <a:pt x="14015" y="12873"/>
                  </a:cubicBezTo>
                  <a:cubicBezTo>
                    <a:pt x="14015" y="12778"/>
                    <a:pt x="14003" y="12685"/>
                    <a:pt x="13983" y="12590"/>
                  </a:cubicBezTo>
                  <a:lnTo>
                    <a:pt x="13665" y="11319"/>
                  </a:lnTo>
                  <a:cubicBezTo>
                    <a:pt x="13495" y="10648"/>
                    <a:pt x="12893" y="10178"/>
                    <a:pt x="12204" y="10178"/>
                  </a:cubicBezTo>
                  <a:lnTo>
                    <a:pt x="11553" y="10178"/>
                  </a:lnTo>
                  <a:lnTo>
                    <a:pt x="11553" y="9714"/>
                  </a:lnTo>
                  <a:cubicBezTo>
                    <a:pt x="11553" y="9037"/>
                    <a:pt x="11001" y="8485"/>
                    <a:pt x="10324" y="8485"/>
                  </a:cubicBezTo>
                  <a:lnTo>
                    <a:pt x="8951" y="8485"/>
                  </a:lnTo>
                  <a:cubicBezTo>
                    <a:pt x="8725" y="8485"/>
                    <a:pt x="8544" y="8297"/>
                    <a:pt x="8544" y="8072"/>
                  </a:cubicBezTo>
                  <a:lnTo>
                    <a:pt x="8544" y="7389"/>
                  </a:lnTo>
                  <a:lnTo>
                    <a:pt x="12786" y="7389"/>
                  </a:lnTo>
                  <a:cubicBezTo>
                    <a:pt x="13463" y="7389"/>
                    <a:pt x="14015" y="6837"/>
                    <a:pt x="14015" y="6154"/>
                  </a:cubicBezTo>
                  <a:lnTo>
                    <a:pt x="14015" y="4513"/>
                  </a:lnTo>
                  <a:cubicBezTo>
                    <a:pt x="14015" y="4199"/>
                    <a:pt x="13896" y="3911"/>
                    <a:pt x="13702" y="3692"/>
                  </a:cubicBezTo>
                  <a:cubicBezTo>
                    <a:pt x="13896" y="3472"/>
                    <a:pt x="14015" y="3189"/>
                    <a:pt x="14015" y="2870"/>
                  </a:cubicBezTo>
                  <a:lnTo>
                    <a:pt x="14015" y="1228"/>
                  </a:lnTo>
                  <a:cubicBezTo>
                    <a:pt x="14015" y="551"/>
                    <a:pt x="13463" y="1"/>
                    <a:pt x="12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1246125" y="1427675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Knowledge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403860" y="1716915"/>
            <a:ext cx="295846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 all have to learn to use the right tools to do this project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What we gained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title" idx="3"/>
          </p:nvPr>
        </p:nvSpPr>
        <p:spPr>
          <a:xfrm>
            <a:off x="1246125" y="3073134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Enjoyment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6" name="Google Shape;226;p34"/>
          <p:cNvSpPr txBox="1">
            <a:spLocks noGrp="1"/>
          </p:cNvSpPr>
          <p:nvPr>
            <p:ph type="subTitle" idx="4"/>
          </p:nvPr>
        </p:nvSpPr>
        <p:spPr>
          <a:xfrm>
            <a:off x="236220" y="3446168"/>
            <a:ext cx="312610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Despite the project is not easy, but the joy of gaining something is worth it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5"/>
          </p:nvPr>
        </p:nvSpPr>
        <p:spPr>
          <a:xfrm>
            <a:off x="5797275" y="1427675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Foundation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6"/>
          </p:nvPr>
        </p:nvSpPr>
        <p:spPr>
          <a:xfrm>
            <a:off x="5797274" y="1716916"/>
            <a:ext cx="312574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Each component of the project’s code is reusable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 idx="7"/>
          </p:nvPr>
        </p:nvSpPr>
        <p:spPr>
          <a:xfrm>
            <a:off x="5797275" y="3073134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</a:t>
            </a:r>
            <a:r>
              <a:rPr lang="en" dirty="0">
                <a:solidFill>
                  <a:schemeClr val="lt1"/>
                </a:solidFill>
              </a:rPr>
              <a:t>dk?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8"/>
          </p:nvPr>
        </p:nvSpPr>
        <p:spPr>
          <a:xfrm>
            <a:off x="5797275" y="3362375"/>
            <a:ext cx="211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 only have 3 things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231" name="Google Shape;231;p34"/>
          <p:cNvCxnSpPr/>
          <p:nvPr/>
        </p:nvCxnSpPr>
        <p:spPr>
          <a:xfrm>
            <a:off x="-2" y="2650025"/>
            <a:ext cx="34248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7104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Difficulties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2" name="Google Shape;924;p53">
            <a:extLst>
              <a:ext uri="{FF2B5EF4-FFF2-40B4-BE49-F238E27FC236}">
                <a16:creationId xmlns:a16="http://schemas.microsoft.com/office/drawing/2014/main" id="{DA97C8CD-FDDE-A03D-72E7-D3D2B4FBED26}"/>
              </a:ext>
            </a:extLst>
          </p:cNvPr>
          <p:cNvGrpSpPr>
            <a:grpSpLocks noChangeAspect="1"/>
          </p:cNvGrpSpPr>
          <p:nvPr/>
        </p:nvGrpSpPr>
        <p:grpSpPr>
          <a:xfrm>
            <a:off x="659831" y="1145942"/>
            <a:ext cx="1491075" cy="1425808"/>
            <a:chOff x="1533907" y="1720259"/>
            <a:chExt cx="378238" cy="361682"/>
          </a:xfrm>
        </p:grpSpPr>
        <p:sp>
          <p:nvSpPr>
            <p:cNvPr id="3" name="Google Shape;925;p53">
              <a:extLst>
                <a:ext uri="{FF2B5EF4-FFF2-40B4-BE49-F238E27FC236}">
                  <a16:creationId xmlns:a16="http://schemas.microsoft.com/office/drawing/2014/main" id="{21FA7C31-9A3C-5167-B5C1-02125A464364}"/>
                </a:ext>
              </a:extLst>
            </p:cNvPr>
            <p:cNvSpPr>
              <a:spLocks/>
            </p:cNvSpPr>
            <p:nvPr/>
          </p:nvSpPr>
          <p:spPr>
            <a:xfrm>
              <a:off x="1533907" y="1720259"/>
              <a:ext cx="378238" cy="361682"/>
            </a:xfrm>
            <a:custGeom>
              <a:avLst/>
              <a:gdLst/>
              <a:ahLst/>
              <a:cxnLst/>
              <a:rect l="l" t="t" r="r" b="b"/>
              <a:pathLst>
                <a:path w="14027" h="13413" extrusionOk="0">
                  <a:moveTo>
                    <a:pt x="7426" y="2482"/>
                  </a:moveTo>
                  <a:cubicBezTo>
                    <a:pt x="7953" y="2532"/>
                    <a:pt x="8447" y="2670"/>
                    <a:pt x="8912" y="2884"/>
                  </a:cubicBezTo>
                  <a:lnTo>
                    <a:pt x="8699" y="3246"/>
                  </a:lnTo>
                  <a:cubicBezTo>
                    <a:pt x="8629" y="3359"/>
                    <a:pt x="8629" y="3503"/>
                    <a:pt x="8699" y="3616"/>
                  </a:cubicBezTo>
                  <a:cubicBezTo>
                    <a:pt x="8791" y="3767"/>
                    <a:pt x="8932" y="3837"/>
                    <a:pt x="9070" y="3837"/>
                  </a:cubicBezTo>
                  <a:cubicBezTo>
                    <a:pt x="9211" y="3837"/>
                    <a:pt x="9349" y="3763"/>
                    <a:pt x="9425" y="3630"/>
                  </a:cubicBezTo>
                  <a:lnTo>
                    <a:pt x="9621" y="3291"/>
                  </a:lnTo>
                  <a:cubicBezTo>
                    <a:pt x="10040" y="3592"/>
                    <a:pt x="10410" y="3955"/>
                    <a:pt x="10704" y="4374"/>
                  </a:cubicBezTo>
                  <a:lnTo>
                    <a:pt x="10341" y="4588"/>
                  </a:lnTo>
                  <a:cubicBezTo>
                    <a:pt x="10228" y="4657"/>
                    <a:pt x="10153" y="4776"/>
                    <a:pt x="10153" y="4908"/>
                  </a:cubicBezTo>
                  <a:cubicBezTo>
                    <a:pt x="10162" y="5180"/>
                    <a:pt x="10361" y="5340"/>
                    <a:pt x="10571" y="5340"/>
                  </a:cubicBezTo>
                  <a:cubicBezTo>
                    <a:pt x="10641" y="5340"/>
                    <a:pt x="10713" y="5322"/>
                    <a:pt x="10779" y="5284"/>
                  </a:cubicBezTo>
                  <a:lnTo>
                    <a:pt x="11117" y="5089"/>
                  </a:lnTo>
                  <a:cubicBezTo>
                    <a:pt x="11331" y="5547"/>
                    <a:pt x="11469" y="6048"/>
                    <a:pt x="11513" y="6569"/>
                  </a:cubicBezTo>
                  <a:lnTo>
                    <a:pt x="11093" y="6569"/>
                  </a:lnTo>
                  <a:cubicBezTo>
                    <a:pt x="10961" y="6569"/>
                    <a:pt x="10836" y="6638"/>
                    <a:pt x="10773" y="6757"/>
                  </a:cubicBezTo>
                  <a:cubicBezTo>
                    <a:pt x="10598" y="7070"/>
                    <a:pt x="10824" y="7390"/>
                    <a:pt x="11125" y="7390"/>
                  </a:cubicBezTo>
                  <a:lnTo>
                    <a:pt x="11513" y="7390"/>
                  </a:lnTo>
                  <a:cubicBezTo>
                    <a:pt x="11463" y="7909"/>
                    <a:pt x="11331" y="8411"/>
                    <a:pt x="11111" y="8875"/>
                  </a:cubicBezTo>
                  <a:lnTo>
                    <a:pt x="10779" y="8681"/>
                  </a:lnTo>
                  <a:cubicBezTo>
                    <a:pt x="10712" y="8643"/>
                    <a:pt x="10640" y="8625"/>
                    <a:pt x="10569" y="8625"/>
                  </a:cubicBezTo>
                  <a:cubicBezTo>
                    <a:pt x="10427" y="8625"/>
                    <a:pt x="10290" y="8698"/>
                    <a:pt x="10215" y="8831"/>
                  </a:cubicBezTo>
                  <a:cubicBezTo>
                    <a:pt x="10102" y="9025"/>
                    <a:pt x="10171" y="9276"/>
                    <a:pt x="10365" y="9389"/>
                  </a:cubicBezTo>
                  <a:lnTo>
                    <a:pt x="10704" y="9583"/>
                  </a:lnTo>
                  <a:cubicBezTo>
                    <a:pt x="10472" y="9909"/>
                    <a:pt x="10197" y="10203"/>
                    <a:pt x="9890" y="10460"/>
                  </a:cubicBezTo>
                  <a:cubicBezTo>
                    <a:pt x="9846" y="9821"/>
                    <a:pt x="9312" y="9308"/>
                    <a:pt x="8661" y="9308"/>
                  </a:cubicBezTo>
                  <a:lnTo>
                    <a:pt x="5371" y="9308"/>
                  </a:lnTo>
                  <a:cubicBezTo>
                    <a:pt x="4719" y="9308"/>
                    <a:pt x="4186" y="9821"/>
                    <a:pt x="4142" y="10460"/>
                  </a:cubicBezTo>
                  <a:cubicBezTo>
                    <a:pt x="3836" y="10203"/>
                    <a:pt x="3559" y="9909"/>
                    <a:pt x="3327" y="9583"/>
                  </a:cubicBezTo>
                  <a:lnTo>
                    <a:pt x="3654" y="9395"/>
                  </a:lnTo>
                  <a:cubicBezTo>
                    <a:pt x="3842" y="9288"/>
                    <a:pt x="3923" y="9063"/>
                    <a:pt x="3836" y="8869"/>
                  </a:cubicBezTo>
                  <a:cubicBezTo>
                    <a:pt x="3766" y="8713"/>
                    <a:pt x="3617" y="8623"/>
                    <a:pt x="3461" y="8623"/>
                  </a:cubicBezTo>
                  <a:cubicBezTo>
                    <a:pt x="3390" y="8623"/>
                    <a:pt x="3318" y="8642"/>
                    <a:pt x="3252" y="8681"/>
                  </a:cubicBezTo>
                  <a:lnTo>
                    <a:pt x="2920" y="8875"/>
                  </a:lnTo>
                  <a:cubicBezTo>
                    <a:pt x="2707" y="8411"/>
                    <a:pt x="2569" y="7909"/>
                    <a:pt x="2519" y="7390"/>
                  </a:cubicBezTo>
                  <a:lnTo>
                    <a:pt x="2902" y="7390"/>
                  </a:lnTo>
                  <a:cubicBezTo>
                    <a:pt x="3108" y="7390"/>
                    <a:pt x="3296" y="7240"/>
                    <a:pt x="3315" y="7026"/>
                  </a:cubicBezTo>
                  <a:cubicBezTo>
                    <a:pt x="3347" y="6781"/>
                    <a:pt x="3153" y="6569"/>
                    <a:pt x="2908" y="6569"/>
                  </a:cubicBezTo>
                  <a:lnTo>
                    <a:pt x="2519" y="6569"/>
                  </a:lnTo>
                  <a:cubicBezTo>
                    <a:pt x="2563" y="6048"/>
                    <a:pt x="2701" y="5547"/>
                    <a:pt x="2914" y="5089"/>
                  </a:cubicBezTo>
                  <a:lnTo>
                    <a:pt x="3246" y="5277"/>
                  </a:lnTo>
                  <a:cubicBezTo>
                    <a:pt x="3313" y="5316"/>
                    <a:pt x="3387" y="5335"/>
                    <a:pt x="3460" y="5335"/>
                  </a:cubicBezTo>
                  <a:cubicBezTo>
                    <a:pt x="3587" y="5335"/>
                    <a:pt x="3712" y="5278"/>
                    <a:pt x="3792" y="5171"/>
                  </a:cubicBezTo>
                  <a:cubicBezTo>
                    <a:pt x="3935" y="4970"/>
                    <a:pt x="3873" y="4695"/>
                    <a:pt x="3666" y="4576"/>
                  </a:cubicBezTo>
                  <a:lnTo>
                    <a:pt x="3327" y="4374"/>
                  </a:lnTo>
                  <a:cubicBezTo>
                    <a:pt x="3622" y="3955"/>
                    <a:pt x="3992" y="3592"/>
                    <a:pt x="4412" y="3291"/>
                  </a:cubicBezTo>
                  <a:lnTo>
                    <a:pt x="4600" y="3622"/>
                  </a:lnTo>
                  <a:cubicBezTo>
                    <a:pt x="4678" y="3756"/>
                    <a:pt x="4822" y="3836"/>
                    <a:pt x="4969" y="3836"/>
                  </a:cubicBezTo>
                  <a:cubicBezTo>
                    <a:pt x="5022" y="3836"/>
                    <a:pt x="5075" y="3825"/>
                    <a:pt x="5126" y="3804"/>
                  </a:cubicBezTo>
                  <a:cubicBezTo>
                    <a:pt x="5352" y="3705"/>
                    <a:pt x="5439" y="3428"/>
                    <a:pt x="5320" y="3222"/>
                  </a:cubicBezTo>
                  <a:lnTo>
                    <a:pt x="5120" y="2884"/>
                  </a:lnTo>
                  <a:cubicBezTo>
                    <a:pt x="5583" y="2670"/>
                    <a:pt x="6078" y="2532"/>
                    <a:pt x="6605" y="2482"/>
                  </a:cubicBezTo>
                  <a:lnTo>
                    <a:pt x="6605" y="2908"/>
                  </a:lnTo>
                  <a:cubicBezTo>
                    <a:pt x="6605" y="3040"/>
                    <a:pt x="6674" y="3159"/>
                    <a:pt x="6787" y="3222"/>
                  </a:cubicBezTo>
                  <a:cubicBezTo>
                    <a:pt x="6866" y="3265"/>
                    <a:pt x="6944" y="3284"/>
                    <a:pt x="7018" y="3284"/>
                  </a:cubicBezTo>
                  <a:cubicBezTo>
                    <a:pt x="7245" y="3284"/>
                    <a:pt x="7426" y="3104"/>
                    <a:pt x="7426" y="2878"/>
                  </a:cubicBezTo>
                  <a:lnTo>
                    <a:pt x="7426" y="2482"/>
                  </a:lnTo>
                  <a:close/>
                  <a:moveTo>
                    <a:pt x="7026" y="821"/>
                  </a:moveTo>
                  <a:cubicBezTo>
                    <a:pt x="10434" y="827"/>
                    <a:pt x="13205" y="3604"/>
                    <a:pt x="13205" y="7014"/>
                  </a:cubicBezTo>
                  <a:cubicBezTo>
                    <a:pt x="13205" y="8617"/>
                    <a:pt x="12603" y="10122"/>
                    <a:pt x="11501" y="11281"/>
                  </a:cubicBezTo>
                  <a:lnTo>
                    <a:pt x="10185" y="11281"/>
                  </a:lnTo>
                  <a:cubicBezTo>
                    <a:pt x="10767" y="10856"/>
                    <a:pt x="11256" y="10310"/>
                    <a:pt x="11620" y="9690"/>
                  </a:cubicBezTo>
                  <a:cubicBezTo>
                    <a:pt x="12102" y="8875"/>
                    <a:pt x="12358" y="7941"/>
                    <a:pt x="12358" y="6988"/>
                  </a:cubicBezTo>
                  <a:cubicBezTo>
                    <a:pt x="12358" y="4043"/>
                    <a:pt x="9965" y="1643"/>
                    <a:pt x="7018" y="1643"/>
                  </a:cubicBezTo>
                  <a:cubicBezTo>
                    <a:pt x="4073" y="1643"/>
                    <a:pt x="1673" y="4043"/>
                    <a:pt x="1673" y="6988"/>
                  </a:cubicBezTo>
                  <a:cubicBezTo>
                    <a:pt x="1673" y="7941"/>
                    <a:pt x="1930" y="8875"/>
                    <a:pt x="2413" y="9690"/>
                  </a:cubicBezTo>
                  <a:cubicBezTo>
                    <a:pt x="2777" y="10310"/>
                    <a:pt x="3266" y="10856"/>
                    <a:pt x="3848" y="11281"/>
                  </a:cubicBezTo>
                  <a:lnTo>
                    <a:pt x="2532" y="11281"/>
                  </a:lnTo>
                  <a:cubicBezTo>
                    <a:pt x="1429" y="10122"/>
                    <a:pt x="827" y="8617"/>
                    <a:pt x="827" y="7014"/>
                  </a:cubicBezTo>
                  <a:cubicBezTo>
                    <a:pt x="827" y="5365"/>
                    <a:pt x="1473" y="3810"/>
                    <a:pt x="2644" y="2638"/>
                  </a:cubicBezTo>
                  <a:cubicBezTo>
                    <a:pt x="3816" y="1467"/>
                    <a:pt x="5371" y="821"/>
                    <a:pt x="7018" y="821"/>
                  </a:cubicBezTo>
                  <a:close/>
                  <a:moveTo>
                    <a:pt x="8661" y="10128"/>
                  </a:moveTo>
                  <a:cubicBezTo>
                    <a:pt x="8887" y="10128"/>
                    <a:pt x="9069" y="10310"/>
                    <a:pt x="9069" y="10541"/>
                  </a:cubicBezTo>
                  <a:lnTo>
                    <a:pt x="9069" y="12184"/>
                  </a:lnTo>
                  <a:cubicBezTo>
                    <a:pt x="9069" y="12409"/>
                    <a:pt x="8887" y="12591"/>
                    <a:pt x="8661" y="12591"/>
                  </a:cubicBezTo>
                  <a:lnTo>
                    <a:pt x="5371" y="12591"/>
                  </a:lnTo>
                  <a:cubicBezTo>
                    <a:pt x="5146" y="12591"/>
                    <a:pt x="4964" y="12409"/>
                    <a:pt x="4964" y="12184"/>
                  </a:cubicBezTo>
                  <a:lnTo>
                    <a:pt x="4964" y="10541"/>
                  </a:lnTo>
                  <a:cubicBezTo>
                    <a:pt x="4964" y="10310"/>
                    <a:pt x="5146" y="10128"/>
                    <a:pt x="5371" y="10128"/>
                  </a:cubicBezTo>
                  <a:close/>
                  <a:moveTo>
                    <a:pt x="7012" y="0"/>
                  </a:moveTo>
                  <a:cubicBezTo>
                    <a:pt x="5152" y="0"/>
                    <a:pt x="3390" y="727"/>
                    <a:pt x="2062" y="2056"/>
                  </a:cubicBezTo>
                  <a:cubicBezTo>
                    <a:pt x="733" y="3384"/>
                    <a:pt x="0" y="5146"/>
                    <a:pt x="0" y="7014"/>
                  </a:cubicBezTo>
                  <a:cubicBezTo>
                    <a:pt x="0" y="8938"/>
                    <a:pt x="770" y="10737"/>
                    <a:pt x="2161" y="12077"/>
                  </a:cubicBezTo>
                  <a:cubicBezTo>
                    <a:pt x="2181" y="12091"/>
                    <a:pt x="2199" y="12103"/>
                    <a:pt x="2225" y="12103"/>
                  </a:cubicBezTo>
                  <a:lnTo>
                    <a:pt x="4142" y="12103"/>
                  </a:lnTo>
                  <a:lnTo>
                    <a:pt x="4142" y="12184"/>
                  </a:lnTo>
                  <a:cubicBezTo>
                    <a:pt x="4142" y="12861"/>
                    <a:pt x="4694" y="13413"/>
                    <a:pt x="5371" y="13413"/>
                  </a:cubicBezTo>
                  <a:lnTo>
                    <a:pt x="8661" y="13413"/>
                  </a:lnTo>
                  <a:cubicBezTo>
                    <a:pt x="9338" y="13413"/>
                    <a:pt x="9890" y="12861"/>
                    <a:pt x="9890" y="12184"/>
                  </a:cubicBezTo>
                  <a:lnTo>
                    <a:pt x="9890" y="12103"/>
                  </a:lnTo>
                  <a:lnTo>
                    <a:pt x="11802" y="12103"/>
                  </a:lnTo>
                  <a:cubicBezTo>
                    <a:pt x="11826" y="12103"/>
                    <a:pt x="11851" y="12091"/>
                    <a:pt x="11863" y="12077"/>
                  </a:cubicBezTo>
                  <a:cubicBezTo>
                    <a:pt x="13255" y="10737"/>
                    <a:pt x="14026" y="8938"/>
                    <a:pt x="14026" y="7014"/>
                  </a:cubicBezTo>
                  <a:cubicBezTo>
                    <a:pt x="14026" y="5140"/>
                    <a:pt x="13298" y="3384"/>
                    <a:pt x="11976" y="2056"/>
                  </a:cubicBezTo>
                  <a:cubicBezTo>
                    <a:pt x="10654" y="734"/>
                    <a:pt x="8899" y="6"/>
                    <a:pt x="70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26;p53">
              <a:extLst>
                <a:ext uri="{FF2B5EF4-FFF2-40B4-BE49-F238E27FC236}">
                  <a16:creationId xmlns:a16="http://schemas.microsoft.com/office/drawing/2014/main" id="{3C300EE1-BD35-4ADC-7D2D-26496E987BAE}"/>
                </a:ext>
              </a:extLst>
            </p:cNvPr>
            <p:cNvSpPr>
              <a:spLocks/>
            </p:cNvSpPr>
            <p:nvPr/>
          </p:nvSpPr>
          <p:spPr>
            <a:xfrm>
              <a:off x="1677199" y="1839929"/>
              <a:ext cx="79115" cy="101712"/>
            </a:xfrm>
            <a:custGeom>
              <a:avLst/>
              <a:gdLst/>
              <a:ahLst/>
              <a:cxnLst/>
              <a:rect l="l" t="t" r="r" b="b"/>
              <a:pathLst>
                <a:path w="2934" h="3772" extrusionOk="0">
                  <a:moveTo>
                    <a:pt x="1704" y="2131"/>
                  </a:moveTo>
                  <a:cubicBezTo>
                    <a:pt x="1930" y="2131"/>
                    <a:pt x="2112" y="2319"/>
                    <a:pt x="2112" y="2544"/>
                  </a:cubicBezTo>
                  <a:cubicBezTo>
                    <a:pt x="2112" y="2770"/>
                    <a:pt x="1930" y="2952"/>
                    <a:pt x="1704" y="2952"/>
                  </a:cubicBezTo>
                  <a:cubicBezTo>
                    <a:pt x="1473" y="2952"/>
                    <a:pt x="1291" y="2770"/>
                    <a:pt x="1291" y="2544"/>
                  </a:cubicBezTo>
                  <a:cubicBezTo>
                    <a:pt x="1291" y="2319"/>
                    <a:pt x="1473" y="2131"/>
                    <a:pt x="1704" y="2131"/>
                  </a:cubicBezTo>
                  <a:close/>
                  <a:moveTo>
                    <a:pt x="474" y="1"/>
                  </a:moveTo>
                  <a:cubicBezTo>
                    <a:pt x="403" y="1"/>
                    <a:pt x="330" y="19"/>
                    <a:pt x="263" y="57"/>
                  </a:cubicBezTo>
                  <a:cubicBezTo>
                    <a:pt x="69" y="169"/>
                    <a:pt x="0" y="419"/>
                    <a:pt x="113" y="613"/>
                  </a:cubicBezTo>
                  <a:lnTo>
                    <a:pt x="764" y="1741"/>
                  </a:lnTo>
                  <a:cubicBezTo>
                    <a:pt x="584" y="1961"/>
                    <a:pt x="471" y="2238"/>
                    <a:pt x="471" y="2544"/>
                  </a:cubicBezTo>
                  <a:cubicBezTo>
                    <a:pt x="471" y="3221"/>
                    <a:pt x="1022" y="3772"/>
                    <a:pt x="1704" y="3772"/>
                  </a:cubicBezTo>
                  <a:cubicBezTo>
                    <a:pt x="2381" y="3772"/>
                    <a:pt x="2933" y="3221"/>
                    <a:pt x="2933" y="2544"/>
                  </a:cubicBezTo>
                  <a:cubicBezTo>
                    <a:pt x="2933" y="1862"/>
                    <a:pt x="2381" y="1309"/>
                    <a:pt x="1704" y="1309"/>
                  </a:cubicBezTo>
                  <a:cubicBezTo>
                    <a:pt x="1623" y="1309"/>
                    <a:pt x="1548" y="1322"/>
                    <a:pt x="1479" y="1335"/>
                  </a:cubicBezTo>
                  <a:lnTo>
                    <a:pt x="827" y="207"/>
                  </a:lnTo>
                  <a:cubicBezTo>
                    <a:pt x="752" y="73"/>
                    <a:pt x="616" y="1"/>
                    <a:pt x="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27;p53">
              <a:extLst>
                <a:ext uri="{FF2B5EF4-FFF2-40B4-BE49-F238E27FC236}">
                  <a16:creationId xmlns:a16="http://schemas.microsoft.com/office/drawing/2014/main" id="{62F17EE4-39A4-398D-32DE-A7A712F18081}"/>
                </a:ext>
              </a:extLst>
            </p:cNvPr>
            <p:cNvSpPr>
              <a:spLocks/>
            </p:cNvSpPr>
            <p:nvPr/>
          </p:nvSpPr>
          <p:spPr>
            <a:xfrm>
              <a:off x="1689900" y="2015471"/>
              <a:ext cx="22111" cy="22192"/>
            </a:xfrm>
            <a:custGeom>
              <a:avLst/>
              <a:gdLst/>
              <a:ahLst/>
              <a:cxnLst/>
              <a:rect l="l" t="t" r="r" b="b"/>
              <a:pathLst>
                <a:path w="820" h="823" extrusionOk="0">
                  <a:moveTo>
                    <a:pt x="414" y="1"/>
                  </a:moveTo>
                  <a:cubicBezTo>
                    <a:pt x="181" y="1"/>
                    <a:pt x="0" y="183"/>
                    <a:pt x="0" y="414"/>
                  </a:cubicBezTo>
                  <a:cubicBezTo>
                    <a:pt x="0" y="640"/>
                    <a:pt x="181" y="822"/>
                    <a:pt x="414" y="822"/>
                  </a:cubicBezTo>
                  <a:cubicBezTo>
                    <a:pt x="639" y="822"/>
                    <a:pt x="820" y="640"/>
                    <a:pt x="820" y="414"/>
                  </a:cubicBezTo>
                  <a:cubicBezTo>
                    <a:pt x="820" y="183"/>
                    <a:pt x="639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28;p53">
              <a:extLst>
                <a:ext uri="{FF2B5EF4-FFF2-40B4-BE49-F238E27FC236}">
                  <a16:creationId xmlns:a16="http://schemas.microsoft.com/office/drawing/2014/main" id="{88E18FB2-1CFB-BF31-916D-42657811B7C8}"/>
                </a:ext>
              </a:extLst>
            </p:cNvPr>
            <p:cNvSpPr>
              <a:spLocks/>
            </p:cNvSpPr>
            <p:nvPr/>
          </p:nvSpPr>
          <p:spPr>
            <a:xfrm>
              <a:off x="1734149" y="2015471"/>
              <a:ext cx="22165" cy="22192"/>
            </a:xfrm>
            <a:custGeom>
              <a:avLst/>
              <a:gdLst/>
              <a:ahLst/>
              <a:cxnLst/>
              <a:rect l="l" t="t" r="r" b="b"/>
              <a:pathLst>
                <a:path w="822" h="823" extrusionOk="0">
                  <a:moveTo>
                    <a:pt x="414" y="1"/>
                  </a:moveTo>
                  <a:cubicBezTo>
                    <a:pt x="182" y="1"/>
                    <a:pt x="0" y="183"/>
                    <a:pt x="0" y="414"/>
                  </a:cubicBezTo>
                  <a:cubicBezTo>
                    <a:pt x="0" y="640"/>
                    <a:pt x="182" y="822"/>
                    <a:pt x="414" y="822"/>
                  </a:cubicBezTo>
                  <a:cubicBezTo>
                    <a:pt x="639" y="822"/>
                    <a:pt x="821" y="640"/>
                    <a:pt x="821" y="414"/>
                  </a:cubicBezTo>
                  <a:cubicBezTo>
                    <a:pt x="821" y="183"/>
                    <a:pt x="639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77;p35">
            <a:extLst>
              <a:ext uri="{FF2B5EF4-FFF2-40B4-BE49-F238E27FC236}">
                <a16:creationId xmlns:a16="http://schemas.microsoft.com/office/drawing/2014/main" id="{0F54ECAE-528B-16C0-BB3B-002493DD9B87}"/>
              </a:ext>
            </a:extLst>
          </p:cNvPr>
          <p:cNvSpPr txBox="1">
            <a:spLocks/>
          </p:cNvSpPr>
          <p:nvPr/>
        </p:nvSpPr>
        <p:spPr>
          <a:xfrm>
            <a:off x="2673935" y="1347782"/>
            <a:ext cx="18860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accent6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Lacks time</a:t>
            </a:r>
          </a:p>
        </p:txBody>
      </p:sp>
      <p:grpSp>
        <p:nvGrpSpPr>
          <p:cNvPr id="8" name="Google Shape;650;p53">
            <a:extLst>
              <a:ext uri="{FF2B5EF4-FFF2-40B4-BE49-F238E27FC236}">
                <a16:creationId xmlns:a16="http://schemas.microsoft.com/office/drawing/2014/main" id="{8BB26B9E-2412-8D96-3779-C2306643FF4D}"/>
              </a:ext>
            </a:extLst>
          </p:cNvPr>
          <p:cNvGrpSpPr>
            <a:grpSpLocks noChangeAspect="1"/>
          </p:cNvGrpSpPr>
          <p:nvPr/>
        </p:nvGrpSpPr>
        <p:grpSpPr>
          <a:xfrm>
            <a:off x="671883" y="3106149"/>
            <a:ext cx="1495880" cy="1315395"/>
            <a:chOff x="720158" y="1689653"/>
            <a:chExt cx="377914" cy="332317"/>
          </a:xfrm>
        </p:grpSpPr>
        <p:sp>
          <p:nvSpPr>
            <p:cNvPr id="9" name="Google Shape;651;p53">
              <a:extLst>
                <a:ext uri="{FF2B5EF4-FFF2-40B4-BE49-F238E27FC236}">
                  <a16:creationId xmlns:a16="http://schemas.microsoft.com/office/drawing/2014/main" id="{EFA5C267-7D11-1B9A-6EA7-96B5EC960C11}"/>
                </a:ext>
              </a:extLst>
            </p:cNvPr>
            <p:cNvSpPr/>
            <p:nvPr/>
          </p:nvSpPr>
          <p:spPr>
            <a:xfrm>
              <a:off x="971984" y="1711819"/>
              <a:ext cx="81785" cy="81219"/>
            </a:xfrm>
            <a:custGeom>
              <a:avLst/>
              <a:gdLst/>
              <a:ahLst/>
              <a:cxnLst/>
              <a:rect l="l" t="t" r="r" b="b"/>
              <a:pathLst>
                <a:path w="3033" h="3012" extrusionOk="0">
                  <a:moveTo>
                    <a:pt x="432" y="0"/>
                  </a:moveTo>
                  <a:cubicBezTo>
                    <a:pt x="194" y="0"/>
                    <a:pt x="0" y="212"/>
                    <a:pt x="24" y="458"/>
                  </a:cubicBezTo>
                  <a:cubicBezTo>
                    <a:pt x="50" y="671"/>
                    <a:pt x="232" y="822"/>
                    <a:pt x="444" y="822"/>
                  </a:cubicBezTo>
                  <a:lnTo>
                    <a:pt x="2211" y="822"/>
                  </a:lnTo>
                  <a:lnTo>
                    <a:pt x="2211" y="2589"/>
                  </a:lnTo>
                  <a:cubicBezTo>
                    <a:pt x="2211" y="2801"/>
                    <a:pt x="2369" y="2989"/>
                    <a:pt x="2575" y="3009"/>
                  </a:cubicBezTo>
                  <a:cubicBezTo>
                    <a:pt x="2593" y="3011"/>
                    <a:pt x="2611" y="3012"/>
                    <a:pt x="2629" y="3012"/>
                  </a:cubicBezTo>
                  <a:cubicBezTo>
                    <a:pt x="2855" y="3012"/>
                    <a:pt x="3033" y="2827"/>
                    <a:pt x="3033" y="2601"/>
                  </a:cubicBezTo>
                  <a:lnTo>
                    <a:pt x="3033" y="414"/>
                  </a:lnTo>
                  <a:cubicBezTo>
                    <a:pt x="3033" y="188"/>
                    <a:pt x="2851" y="0"/>
                    <a:pt x="2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2;p53">
              <a:extLst>
                <a:ext uri="{FF2B5EF4-FFF2-40B4-BE49-F238E27FC236}">
                  <a16:creationId xmlns:a16="http://schemas.microsoft.com/office/drawing/2014/main" id="{24534D6D-D782-2002-4B3A-A3185C3C2ADE}"/>
                </a:ext>
              </a:extLst>
            </p:cNvPr>
            <p:cNvSpPr/>
            <p:nvPr/>
          </p:nvSpPr>
          <p:spPr>
            <a:xfrm>
              <a:off x="963328" y="1756068"/>
              <a:ext cx="46191" cy="44357"/>
            </a:xfrm>
            <a:custGeom>
              <a:avLst/>
              <a:gdLst/>
              <a:ahLst/>
              <a:cxnLst/>
              <a:rect l="l" t="t" r="r" b="b"/>
              <a:pathLst>
                <a:path w="1713" h="1645" extrusionOk="0">
                  <a:moveTo>
                    <a:pt x="484" y="0"/>
                  </a:moveTo>
                  <a:cubicBezTo>
                    <a:pt x="215" y="0"/>
                    <a:pt x="1" y="264"/>
                    <a:pt x="88" y="546"/>
                  </a:cubicBezTo>
                  <a:cubicBezTo>
                    <a:pt x="145" y="715"/>
                    <a:pt x="302" y="822"/>
                    <a:pt x="478" y="822"/>
                  </a:cubicBezTo>
                  <a:lnTo>
                    <a:pt x="891" y="822"/>
                  </a:lnTo>
                  <a:lnTo>
                    <a:pt x="891" y="1235"/>
                  </a:lnTo>
                  <a:cubicBezTo>
                    <a:pt x="891" y="1411"/>
                    <a:pt x="1004" y="1574"/>
                    <a:pt x="1173" y="1625"/>
                  </a:cubicBezTo>
                  <a:cubicBezTo>
                    <a:pt x="1217" y="1639"/>
                    <a:pt x="1261" y="1645"/>
                    <a:pt x="1304" y="1645"/>
                  </a:cubicBezTo>
                  <a:cubicBezTo>
                    <a:pt x="1530" y="1645"/>
                    <a:pt x="1713" y="1462"/>
                    <a:pt x="1713" y="1235"/>
                  </a:cubicBezTo>
                  <a:lnTo>
                    <a:pt x="1713" y="402"/>
                  </a:lnTo>
                  <a:cubicBezTo>
                    <a:pt x="1713" y="182"/>
                    <a:pt x="1537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3;p53">
              <a:extLst>
                <a:ext uri="{FF2B5EF4-FFF2-40B4-BE49-F238E27FC236}">
                  <a16:creationId xmlns:a16="http://schemas.microsoft.com/office/drawing/2014/main" id="{AC6251B4-B924-623C-BB81-618A4839DB81}"/>
                </a:ext>
              </a:extLst>
            </p:cNvPr>
            <p:cNvSpPr/>
            <p:nvPr/>
          </p:nvSpPr>
          <p:spPr>
            <a:xfrm>
              <a:off x="906243" y="1829925"/>
              <a:ext cx="191829" cy="192045"/>
            </a:xfrm>
            <a:custGeom>
              <a:avLst/>
              <a:gdLst/>
              <a:ahLst/>
              <a:cxnLst/>
              <a:rect l="l" t="t" r="r" b="b"/>
              <a:pathLst>
                <a:path w="7114" h="7122" extrusionOk="0">
                  <a:moveTo>
                    <a:pt x="4108" y="824"/>
                  </a:moveTo>
                  <a:cubicBezTo>
                    <a:pt x="4334" y="824"/>
                    <a:pt x="4513" y="1009"/>
                    <a:pt x="4513" y="1235"/>
                  </a:cubicBezTo>
                  <a:lnTo>
                    <a:pt x="4513" y="1505"/>
                  </a:lnTo>
                  <a:cubicBezTo>
                    <a:pt x="4513" y="1730"/>
                    <a:pt x="4701" y="1918"/>
                    <a:pt x="4926" y="1918"/>
                  </a:cubicBezTo>
                  <a:lnTo>
                    <a:pt x="6292" y="1918"/>
                  </a:lnTo>
                  <a:lnTo>
                    <a:pt x="6292" y="2884"/>
                  </a:lnTo>
                  <a:cubicBezTo>
                    <a:pt x="5678" y="2953"/>
                    <a:pt x="5195" y="3473"/>
                    <a:pt x="5195" y="4105"/>
                  </a:cubicBezTo>
                  <a:cubicBezTo>
                    <a:pt x="5195" y="4738"/>
                    <a:pt x="5678" y="5265"/>
                    <a:pt x="6292" y="5334"/>
                  </a:cubicBezTo>
                  <a:lnTo>
                    <a:pt x="6292" y="6300"/>
                  </a:lnTo>
                  <a:lnTo>
                    <a:pt x="1912" y="6300"/>
                  </a:lnTo>
                  <a:lnTo>
                    <a:pt x="1912" y="4926"/>
                  </a:lnTo>
                  <a:cubicBezTo>
                    <a:pt x="1912" y="4701"/>
                    <a:pt x="1730" y="4519"/>
                    <a:pt x="1504" y="4519"/>
                  </a:cubicBezTo>
                  <a:lnTo>
                    <a:pt x="1241" y="4519"/>
                  </a:lnTo>
                  <a:cubicBezTo>
                    <a:pt x="1027" y="4519"/>
                    <a:pt x="845" y="4362"/>
                    <a:pt x="821" y="4156"/>
                  </a:cubicBezTo>
                  <a:cubicBezTo>
                    <a:pt x="796" y="3905"/>
                    <a:pt x="990" y="3699"/>
                    <a:pt x="1228" y="3699"/>
                  </a:cubicBezTo>
                  <a:lnTo>
                    <a:pt x="1504" y="3699"/>
                  </a:lnTo>
                  <a:cubicBezTo>
                    <a:pt x="1730" y="3699"/>
                    <a:pt x="1912" y="3511"/>
                    <a:pt x="1912" y="3285"/>
                  </a:cubicBezTo>
                  <a:lnTo>
                    <a:pt x="1912" y="1918"/>
                  </a:lnTo>
                  <a:lnTo>
                    <a:pt x="3284" y="1918"/>
                  </a:lnTo>
                  <a:cubicBezTo>
                    <a:pt x="3509" y="1918"/>
                    <a:pt x="3691" y="1730"/>
                    <a:pt x="3691" y="1505"/>
                  </a:cubicBezTo>
                  <a:lnTo>
                    <a:pt x="3691" y="1241"/>
                  </a:lnTo>
                  <a:cubicBezTo>
                    <a:pt x="3691" y="1035"/>
                    <a:pt x="3848" y="847"/>
                    <a:pt x="4055" y="828"/>
                  </a:cubicBezTo>
                  <a:cubicBezTo>
                    <a:pt x="4073" y="825"/>
                    <a:pt x="4091" y="824"/>
                    <a:pt x="4108" y="824"/>
                  </a:cubicBezTo>
                  <a:close/>
                  <a:moveTo>
                    <a:pt x="4105" y="0"/>
                  </a:moveTo>
                  <a:cubicBezTo>
                    <a:pt x="3472" y="0"/>
                    <a:pt x="2945" y="483"/>
                    <a:pt x="2876" y="1097"/>
                  </a:cubicBezTo>
                  <a:lnTo>
                    <a:pt x="1504" y="1097"/>
                  </a:lnTo>
                  <a:cubicBezTo>
                    <a:pt x="1279" y="1097"/>
                    <a:pt x="1091" y="1279"/>
                    <a:pt x="1091" y="1505"/>
                  </a:cubicBezTo>
                  <a:lnTo>
                    <a:pt x="1091" y="2884"/>
                  </a:lnTo>
                  <a:cubicBezTo>
                    <a:pt x="475" y="2953"/>
                    <a:pt x="0" y="3473"/>
                    <a:pt x="0" y="4105"/>
                  </a:cubicBezTo>
                  <a:cubicBezTo>
                    <a:pt x="0" y="4738"/>
                    <a:pt x="475" y="5265"/>
                    <a:pt x="1091" y="5334"/>
                  </a:cubicBezTo>
                  <a:lnTo>
                    <a:pt x="1091" y="6707"/>
                  </a:lnTo>
                  <a:cubicBezTo>
                    <a:pt x="1091" y="6933"/>
                    <a:pt x="1279" y="7121"/>
                    <a:pt x="1504" y="7121"/>
                  </a:cubicBezTo>
                  <a:lnTo>
                    <a:pt x="6706" y="7121"/>
                  </a:lnTo>
                  <a:cubicBezTo>
                    <a:pt x="6931" y="7121"/>
                    <a:pt x="7113" y="6933"/>
                    <a:pt x="7113" y="6707"/>
                  </a:cubicBezTo>
                  <a:lnTo>
                    <a:pt x="7113" y="4926"/>
                  </a:lnTo>
                  <a:cubicBezTo>
                    <a:pt x="7113" y="4701"/>
                    <a:pt x="6931" y="4519"/>
                    <a:pt x="6706" y="4519"/>
                  </a:cubicBezTo>
                  <a:lnTo>
                    <a:pt x="6442" y="4519"/>
                  </a:lnTo>
                  <a:cubicBezTo>
                    <a:pt x="6229" y="4519"/>
                    <a:pt x="6048" y="4362"/>
                    <a:pt x="6023" y="4156"/>
                  </a:cubicBezTo>
                  <a:cubicBezTo>
                    <a:pt x="5991" y="3905"/>
                    <a:pt x="6185" y="3699"/>
                    <a:pt x="6430" y="3699"/>
                  </a:cubicBezTo>
                  <a:lnTo>
                    <a:pt x="6706" y="3699"/>
                  </a:lnTo>
                  <a:cubicBezTo>
                    <a:pt x="6931" y="3699"/>
                    <a:pt x="7113" y="3511"/>
                    <a:pt x="7113" y="3285"/>
                  </a:cubicBezTo>
                  <a:lnTo>
                    <a:pt x="7113" y="1505"/>
                  </a:lnTo>
                  <a:cubicBezTo>
                    <a:pt x="7113" y="1279"/>
                    <a:pt x="6931" y="1097"/>
                    <a:pt x="6706" y="1097"/>
                  </a:cubicBezTo>
                  <a:lnTo>
                    <a:pt x="5326" y="1097"/>
                  </a:lnTo>
                  <a:cubicBezTo>
                    <a:pt x="5259" y="483"/>
                    <a:pt x="4738" y="0"/>
                    <a:pt x="4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4;p53">
              <a:extLst>
                <a:ext uri="{FF2B5EF4-FFF2-40B4-BE49-F238E27FC236}">
                  <a16:creationId xmlns:a16="http://schemas.microsoft.com/office/drawing/2014/main" id="{466BB362-5B2D-FCF0-8FBA-599046224CA0}"/>
                </a:ext>
              </a:extLst>
            </p:cNvPr>
            <p:cNvSpPr/>
            <p:nvPr/>
          </p:nvSpPr>
          <p:spPr>
            <a:xfrm>
              <a:off x="720158" y="1689653"/>
              <a:ext cx="192018" cy="332317"/>
            </a:xfrm>
            <a:custGeom>
              <a:avLst/>
              <a:gdLst/>
              <a:ahLst/>
              <a:cxnLst/>
              <a:rect l="l" t="t" r="r" b="b"/>
              <a:pathLst>
                <a:path w="7121" h="12324" extrusionOk="0">
                  <a:moveTo>
                    <a:pt x="3017" y="825"/>
                  </a:moveTo>
                  <a:cubicBezTo>
                    <a:pt x="3239" y="825"/>
                    <a:pt x="3422" y="1008"/>
                    <a:pt x="3422" y="1236"/>
                  </a:cubicBezTo>
                  <a:lnTo>
                    <a:pt x="3422" y="1505"/>
                  </a:lnTo>
                  <a:cubicBezTo>
                    <a:pt x="3422" y="1737"/>
                    <a:pt x="3604" y="1919"/>
                    <a:pt x="3830" y="1919"/>
                  </a:cubicBezTo>
                  <a:lnTo>
                    <a:pt x="5203" y="1919"/>
                  </a:lnTo>
                  <a:lnTo>
                    <a:pt x="5203" y="3285"/>
                  </a:lnTo>
                  <a:cubicBezTo>
                    <a:pt x="5203" y="3516"/>
                    <a:pt x="5383" y="3698"/>
                    <a:pt x="5609" y="3698"/>
                  </a:cubicBezTo>
                  <a:lnTo>
                    <a:pt x="5872" y="3698"/>
                  </a:lnTo>
                  <a:cubicBezTo>
                    <a:pt x="6086" y="3698"/>
                    <a:pt x="6268" y="3849"/>
                    <a:pt x="6293" y="4062"/>
                  </a:cubicBezTo>
                  <a:cubicBezTo>
                    <a:pt x="6324" y="4306"/>
                    <a:pt x="6129" y="4519"/>
                    <a:pt x="5886" y="4519"/>
                  </a:cubicBezTo>
                  <a:lnTo>
                    <a:pt x="5609" y="4519"/>
                  </a:lnTo>
                  <a:cubicBezTo>
                    <a:pt x="5383" y="4519"/>
                    <a:pt x="5203" y="4701"/>
                    <a:pt x="5203" y="4927"/>
                  </a:cubicBezTo>
                  <a:lnTo>
                    <a:pt x="5203" y="6299"/>
                  </a:lnTo>
                  <a:lnTo>
                    <a:pt x="4237" y="6299"/>
                  </a:lnTo>
                  <a:cubicBezTo>
                    <a:pt x="4168" y="5685"/>
                    <a:pt x="3642" y="5202"/>
                    <a:pt x="3008" y="5202"/>
                  </a:cubicBezTo>
                  <a:cubicBezTo>
                    <a:pt x="2375" y="5202"/>
                    <a:pt x="1856" y="5685"/>
                    <a:pt x="1787" y="6299"/>
                  </a:cubicBezTo>
                  <a:lnTo>
                    <a:pt x="821" y="6299"/>
                  </a:lnTo>
                  <a:lnTo>
                    <a:pt x="821" y="1919"/>
                  </a:lnTo>
                  <a:lnTo>
                    <a:pt x="2187" y="1919"/>
                  </a:lnTo>
                  <a:cubicBezTo>
                    <a:pt x="2420" y="1919"/>
                    <a:pt x="2601" y="1737"/>
                    <a:pt x="2601" y="1505"/>
                  </a:cubicBezTo>
                  <a:lnTo>
                    <a:pt x="2601" y="1248"/>
                  </a:lnTo>
                  <a:cubicBezTo>
                    <a:pt x="2601" y="1034"/>
                    <a:pt x="2751" y="854"/>
                    <a:pt x="2965" y="828"/>
                  </a:cubicBezTo>
                  <a:cubicBezTo>
                    <a:pt x="2982" y="826"/>
                    <a:pt x="3000" y="825"/>
                    <a:pt x="3017" y="825"/>
                  </a:cubicBezTo>
                  <a:close/>
                  <a:moveTo>
                    <a:pt x="3017" y="6026"/>
                  </a:moveTo>
                  <a:cubicBezTo>
                    <a:pt x="3239" y="6026"/>
                    <a:pt x="3422" y="6211"/>
                    <a:pt x="3422" y="6437"/>
                  </a:cubicBezTo>
                  <a:lnTo>
                    <a:pt x="3422" y="6707"/>
                  </a:lnTo>
                  <a:cubicBezTo>
                    <a:pt x="3422" y="6932"/>
                    <a:pt x="3604" y="7120"/>
                    <a:pt x="3830" y="7120"/>
                  </a:cubicBezTo>
                  <a:lnTo>
                    <a:pt x="5203" y="7120"/>
                  </a:lnTo>
                  <a:lnTo>
                    <a:pt x="5203" y="8086"/>
                  </a:lnTo>
                  <a:cubicBezTo>
                    <a:pt x="4588" y="8155"/>
                    <a:pt x="4105" y="8675"/>
                    <a:pt x="4105" y="9307"/>
                  </a:cubicBezTo>
                  <a:cubicBezTo>
                    <a:pt x="4105" y="9940"/>
                    <a:pt x="4588" y="10467"/>
                    <a:pt x="5203" y="10536"/>
                  </a:cubicBezTo>
                  <a:lnTo>
                    <a:pt x="5203" y="11502"/>
                  </a:lnTo>
                  <a:lnTo>
                    <a:pt x="821" y="11502"/>
                  </a:lnTo>
                  <a:lnTo>
                    <a:pt x="821" y="7120"/>
                  </a:lnTo>
                  <a:lnTo>
                    <a:pt x="2187" y="7120"/>
                  </a:lnTo>
                  <a:cubicBezTo>
                    <a:pt x="2420" y="7120"/>
                    <a:pt x="2601" y="6932"/>
                    <a:pt x="2601" y="6707"/>
                  </a:cubicBezTo>
                  <a:lnTo>
                    <a:pt x="2601" y="6443"/>
                  </a:lnTo>
                  <a:cubicBezTo>
                    <a:pt x="2601" y="6237"/>
                    <a:pt x="2751" y="6049"/>
                    <a:pt x="2965" y="6030"/>
                  </a:cubicBezTo>
                  <a:cubicBezTo>
                    <a:pt x="2982" y="6027"/>
                    <a:pt x="3000" y="6026"/>
                    <a:pt x="3017" y="6026"/>
                  </a:cubicBezTo>
                  <a:close/>
                  <a:moveTo>
                    <a:pt x="3008" y="1"/>
                  </a:moveTo>
                  <a:cubicBezTo>
                    <a:pt x="2375" y="1"/>
                    <a:pt x="1856" y="484"/>
                    <a:pt x="1787" y="1098"/>
                  </a:cubicBezTo>
                  <a:lnTo>
                    <a:pt x="414" y="1098"/>
                  </a:lnTo>
                  <a:cubicBezTo>
                    <a:pt x="182" y="1098"/>
                    <a:pt x="0" y="1280"/>
                    <a:pt x="0" y="1505"/>
                  </a:cubicBezTo>
                  <a:lnTo>
                    <a:pt x="0" y="11909"/>
                  </a:lnTo>
                  <a:cubicBezTo>
                    <a:pt x="0" y="12135"/>
                    <a:pt x="182" y="12323"/>
                    <a:pt x="414" y="12323"/>
                  </a:cubicBezTo>
                  <a:lnTo>
                    <a:pt x="5609" y="12323"/>
                  </a:lnTo>
                  <a:cubicBezTo>
                    <a:pt x="5842" y="12323"/>
                    <a:pt x="6023" y="12135"/>
                    <a:pt x="6023" y="11909"/>
                  </a:cubicBezTo>
                  <a:lnTo>
                    <a:pt x="6023" y="10128"/>
                  </a:lnTo>
                  <a:cubicBezTo>
                    <a:pt x="6023" y="9903"/>
                    <a:pt x="5842" y="9721"/>
                    <a:pt x="5609" y="9721"/>
                  </a:cubicBezTo>
                  <a:lnTo>
                    <a:pt x="5346" y="9721"/>
                  </a:lnTo>
                  <a:cubicBezTo>
                    <a:pt x="5140" y="9721"/>
                    <a:pt x="4952" y="9564"/>
                    <a:pt x="4932" y="9358"/>
                  </a:cubicBezTo>
                  <a:cubicBezTo>
                    <a:pt x="4902" y="9107"/>
                    <a:pt x="5096" y="8901"/>
                    <a:pt x="5340" y="8901"/>
                  </a:cubicBezTo>
                  <a:lnTo>
                    <a:pt x="5609" y="8901"/>
                  </a:lnTo>
                  <a:cubicBezTo>
                    <a:pt x="5842" y="8901"/>
                    <a:pt x="6023" y="8713"/>
                    <a:pt x="6023" y="8487"/>
                  </a:cubicBezTo>
                  <a:lnTo>
                    <a:pt x="6023" y="5335"/>
                  </a:lnTo>
                  <a:cubicBezTo>
                    <a:pt x="6638" y="5266"/>
                    <a:pt x="7121" y="4739"/>
                    <a:pt x="7121" y="4106"/>
                  </a:cubicBezTo>
                  <a:cubicBezTo>
                    <a:pt x="7121" y="3473"/>
                    <a:pt x="6638" y="2952"/>
                    <a:pt x="6023" y="2884"/>
                  </a:cubicBezTo>
                  <a:lnTo>
                    <a:pt x="6023" y="1505"/>
                  </a:lnTo>
                  <a:cubicBezTo>
                    <a:pt x="6023" y="1280"/>
                    <a:pt x="5842" y="1098"/>
                    <a:pt x="5609" y="1098"/>
                  </a:cubicBezTo>
                  <a:lnTo>
                    <a:pt x="4237" y="1098"/>
                  </a:lnTo>
                  <a:cubicBezTo>
                    <a:pt x="4168" y="484"/>
                    <a:pt x="3642" y="1"/>
                    <a:pt x="30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" name="Google Shape;277;p35">
            <a:extLst>
              <a:ext uri="{FF2B5EF4-FFF2-40B4-BE49-F238E27FC236}">
                <a16:creationId xmlns:a16="http://schemas.microsoft.com/office/drawing/2014/main" id="{E9B1923C-BDFB-4511-51FA-8DC4F95D55AC}"/>
              </a:ext>
            </a:extLst>
          </p:cNvPr>
          <p:cNvSpPr txBox="1">
            <a:spLocks/>
          </p:cNvSpPr>
          <p:nvPr/>
        </p:nvSpPr>
        <p:spPr>
          <a:xfrm>
            <a:off x="2231974" y="3670952"/>
            <a:ext cx="247718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accent6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Inexperienced</a:t>
            </a:r>
          </a:p>
        </p:txBody>
      </p:sp>
      <p:grpSp>
        <p:nvGrpSpPr>
          <p:cNvPr id="15" name="Google Shape;670;p53">
            <a:extLst>
              <a:ext uri="{FF2B5EF4-FFF2-40B4-BE49-F238E27FC236}">
                <a16:creationId xmlns:a16="http://schemas.microsoft.com/office/drawing/2014/main" id="{4C6ED9A7-4722-5689-5248-F328746263ED}"/>
              </a:ext>
            </a:extLst>
          </p:cNvPr>
          <p:cNvGrpSpPr>
            <a:grpSpLocks noChangeAspect="1"/>
          </p:cNvGrpSpPr>
          <p:nvPr/>
        </p:nvGrpSpPr>
        <p:grpSpPr>
          <a:xfrm>
            <a:off x="5209114" y="1210048"/>
            <a:ext cx="1296302" cy="1297595"/>
            <a:chOff x="7221392" y="4141662"/>
            <a:chExt cx="377861" cy="378238"/>
          </a:xfrm>
        </p:grpSpPr>
        <p:sp>
          <p:nvSpPr>
            <p:cNvPr id="16" name="Google Shape;671;p53">
              <a:extLst>
                <a:ext uri="{FF2B5EF4-FFF2-40B4-BE49-F238E27FC236}">
                  <a16:creationId xmlns:a16="http://schemas.microsoft.com/office/drawing/2014/main" id="{DC5B926C-1DB0-0306-17E0-69F64AEE8794}"/>
                </a:ext>
              </a:extLst>
            </p:cNvPr>
            <p:cNvSpPr/>
            <p:nvPr/>
          </p:nvSpPr>
          <p:spPr>
            <a:xfrm>
              <a:off x="7266478" y="4141662"/>
              <a:ext cx="287851" cy="378238"/>
            </a:xfrm>
            <a:custGeom>
              <a:avLst/>
              <a:gdLst/>
              <a:ahLst/>
              <a:cxnLst/>
              <a:rect l="l" t="t" r="r" b="b"/>
              <a:pathLst>
                <a:path w="10675" h="14027" extrusionOk="0">
                  <a:moveTo>
                    <a:pt x="4163" y="833"/>
                  </a:moveTo>
                  <a:cubicBezTo>
                    <a:pt x="4357" y="833"/>
                    <a:pt x="4551" y="859"/>
                    <a:pt x="4739" y="915"/>
                  </a:cubicBezTo>
                  <a:cubicBezTo>
                    <a:pt x="5423" y="1108"/>
                    <a:pt x="6135" y="1208"/>
                    <a:pt x="6845" y="1208"/>
                  </a:cubicBezTo>
                  <a:cubicBezTo>
                    <a:pt x="7196" y="1208"/>
                    <a:pt x="7546" y="1184"/>
                    <a:pt x="7891" y="1134"/>
                  </a:cubicBezTo>
                  <a:cubicBezTo>
                    <a:pt x="8274" y="1629"/>
                    <a:pt x="8343" y="2306"/>
                    <a:pt x="8054" y="2870"/>
                  </a:cubicBezTo>
                  <a:cubicBezTo>
                    <a:pt x="7897" y="2795"/>
                    <a:pt x="7715" y="2751"/>
                    <a:pt x="7527" y="2751"/>
                  </a:cubicBezTo>
                  <a:lnTo>
                    <a:pt x="3147" y="2751"/>
                  </a:lnTo>
                  <a:cubicBezTo>
                    <a:pt x="2922" y="2751"/>
                    <a:pt x="2714" y="2814"/>
                    <a:pt x="2534" y="2915"/>
                  </a:cubicBezTo>
                  <a:cubicBezTo>
                    <a:pt x="2470" y="2808"/>
                    <a:pt x="2439" y="2690"/>
                    <a:pt x="2439" y="2557"/>
                  </a:cubicBezTo>
                  <a:cubicBezTo>
                    <a:pt x="2439" y="1611"/>
                    <a:pt x="3217" y="833"/>
                    <a:pt x="4163" y="833"/>
                  </a:cubicBezTo>
                  <a:close/>
                  <a:moveTo>
                    <a:pt x="7527" y="3572"/>
                  </a:moveTo>
                  <a:cubicBezTo>
                    <a:pt x="7753" y="3572"/>
                    <a:pt x="7935" y="3754"/>
                    <a:pt x="7935" y="3980"/>
                  </a:cubicBezTo>
                  <a:lnTo>
                    <a:pt x="7935" y="4801"/>
                  </a:lnTo>
                  <a:cubicBezTo>
                    <a:pt x="7935" y="5033"/>
                    <a:pt x="7753" y="5215"/>
                    <a:pt x="7527" y="5215"/>
                  </a:cubicBezTo>
                  <a:lnTo>
                    <a:pt x="6870" y="5215"/>
                  </a:lnTo>
                  <a:cubicBezTo>
                    <a:pt x="6393" y="5215"/>
                    <a:pt x="5942" y="4976"/>
                    <a:pt x="5679" y="4582"/>
                  </a:cubicBezTo>
                  <a:cubicBezTo>
                    <a:pt x="5604" y="4463"/>
                    <a:pt x="5473" y="4394"/>
                    <a:pt x="5334" y="4394"/>
                  </a:cubicBezTo>
                  <a:cubicBezTo>
                    <a:pt x="5196" y="4394"/>
                    <a:pt x="5071" y="4463"/>
                    <a:pt x="4996" y="4576"/>
                  </a:cubicBezTo>
                  <a:lnTo>
                    <a:pt x="4996" y="4582"/>
                  </a:lnTo>
                  <a:cubicBezTo>
                    <a:pt x="4727" y="4976"/>
                    <a:pt x="4281" y="5215"/>
                    <a:pt x="3805" y="5215"/>
                  </a:cubicBezTo>
                  <a:lnTo>
                    <a:pt x="3147" y="5215"/>
                  </a:lnTo>
                  <a:cubicBezTo>
                    <a:pt x="2922" y="5215"/>
                    <a:pt x="2734" y="5033"/>
                    <a:pt x="2734" y="4801"/>
                  </a:cubicBezTo>
                  <a:lnTo>
                    <a:pt x="2734" y="3980"/>
                  </a:lnTo>
                  <a:cubicBezTo>
                    <a:pt x="2734" y="3754"/>
                    <a:pt x="2922" y="3572"/>
                    <a:pt x="3147" y="3572"/>
                  </a:cubicBezTo>
                  <a:close/>
                  <a:moveTo>
                    <a:pt x="5334" y="5435"/>
                  </a:moveTo>
                  <a:cubicBezTo>
                    <a:pt x="5748" y="5817"/>
                    <a:pt x="6294" y="6036"/>
                    <a:pt x="6870" y="6036"/>
                  </a:cubicBezTo>
                  <a:lnTo>
                    <a:pt x="7391" y="6036"/>
                  </a:lnTo>
                  <a:lnTo>
                    <a:pt x="7391" y="6450"/>
                  </a:lnTo>
                  <a:cubicBezTo>
                    <a:pt x="7391" y="7576"/>
                    <a:pt x="6468" y="8500"/>
                    <a:pt x="5337" y="8500"/>
                  </a:cubicBezTo>
                  <a:cubicBezTo>
                    <a:pt x="5311" y="8500"/>
                    <a:pt x="5285" y="8500"/>
                    <a:pt x="5259" y="8499"/>
                  </a:cubicBezTo>
                  <a:cubicBezTo>
                    <a:pt x="4151" y="8455"/>
                    <a:pt x="3286" y="7527"/>
                    <a:pt x="3286" y="6418"/>
                  </a:cubicBezTo>
                  <a:lnTo>
                    <a:pt x="3286" y="6036"/>
                  </a:lnTo>
                  <a:lnTo>
                    <a:pt x="3805" y="6036"/>
                  </a:lnTo>
                  <a:cubicBezTo>
                    <a:pt x="4382" y="6036"/>
                    <a:pt x="4927" y="5817"/>
                    <a:pt x="5334" y="5435"/>
                  </a:cubicBezTo>
                  <a:close/>
                  <a:moveTo>
                    <a:pt x="5886" y="9257"/>
                  </a:moveTo>
                  <a:lnTo>
                    <a:pt x="5886" y="10128"/>
                  </a:lnTo>
                  <a:cubicBezTo>
                    <a:pt x="5886" y="10428"/>
                    <a:pt x="5641" y="10674"/>
                    <a:pt x="5334" y="10674"/>
                  </a:cubicBezTo>
                  <a:cubicBezTo>
                    <a:pt x="5034" y="10674"/>
                    <a:pt x="4790" y="10428"/>
                    <a:pt x="4790" y="10128"/>
                  </a:cubicBezTo>
                  <a:lnTo>
                    <a:pt x="4790" y="9257"/>
                  </a:lnTo>
                  <a:cubicBezTo>
                    <a:pt x="4964" y="9288"/>
                    <a:pt x="5146" y="9308"/>
                    <a:pt x="5334" y="9308"/>
                  </a:cubicBezTo>
                  <a:cubicBezTo>
                    <a:pt x="5522" y="9308"/>
                    <a:pt x="5704" y="9288"/>
                    <a:pt x="5886" y="9257"/>
                  </a:cubicBezTo>
                  <a:close/>
                  <a:moveTo>
                    <a:pt x="8073" y="10141"/>
                  </a:moveTo>
                  <a:cubicBezTo>
                    <a:pt x="9057" y="10141"/>
                    <a:pt x="9853" y="10937"/>
                    <a:pt x="9853" y="11921"/>
                  </a:cubicBezTo>
                  <a:lnTo>
                    <a:pt x="9853" y="13205"/>
                  </a:lnTo>
                  <a:lnTo>
                    <a:pt x="8756" y="13205"/>
                  </a:lnTo>
                  <a:lnTo>
                    <a:pt x="8756" y="12479"/>
                  </a:lnTo>
                  <a:cubicBezTo>
                    <a:pt x="8756" y="12265"/>
                    <a:pt x="8606" y="12083"/>
                    <a:pt x="8392" y="12059"/>
                  </a:cubicBezTo>
                  <a:cubicBezTo>
                    <a:pt x="8378" y="12057"/>
                    <a:pt x="8363" y="12057"/>
                    <a:pt x="8349" y="12057"/>
                  </a:cubicBezTo>
                  <a:cubicBezTo>
                    <a:pt x="8124" y="12057"/>
                    <a:pt x="7935" y="12242"/>
                    <a:pt x="7935" y="12467"/>
                  </a:cubicBezTo>
                  <a:lnTo>
                    <a:pt x="7935" y="13205"/>
                  </a:lnTo>
                  <a:lnTo>
                    <a:pt x="2734" y="13205"/>
                  </a:lnTo>
                  <a:lnTo>
                    <a:pt x="2734" y="12479"/>
                  </a:lnTo>
                  <a:cubicBezTo>
                    <a:pt x="2734" y="12265"/>
                    <a:pt x="2583" y="12083"/>
                    <a:pt x="2370" y="12059"/>
                  </a:cubicBezTo>
                  <a:cubicBezTo>
                    <a:pt x="2355" y="12057"/>
                    <a:pt x="2341" y="12057"/>
                    <a:pt x="2326" y="12057"/>
                  </a:cubicBezTo>
                  <a:cubicBezTo>
                    <a:pt x="2101" y="12057"/>
                    <a:pt x="1912" y="12242"/>
                    <a:pt x="1912" y="12467"/>
                  </a:cubicBezTo>
                  <a:lnTo>
                    <a:pt x="1912" y="13205"/>
                  </a:lnTo>
                  <a:lnTo>
                    <a:pt x="822" y="13205"/>
                  </a:lnTo>
                  <a:lnTo>
                    <a:pt x="822" y="11921"/>
                  </a:lnTo>
                  <a:cubicBezTo>
                    <a:pt x="822" y="10937"/>
                    <a:pt x="1618" y="10141"/>
                    <a:pt x="2601" y="10141"/>
                  </a:cubicBezTo>
                  <a:lnTo>
                    <a:pt x="3969" y="10141"/>
                  </a:lnTo>
                  <a:cubicBezTo>
                    <a:pt x="3969" y="10899"/>
                    <a:pt x="4582" y="11513"/>
                    <a:pt x="5334" y="11513"/>
                  </a:cubicBezTo>
                  <a:cubicBezTo>
                    <a:pt x="6092" y="11513"/>
                    <a:pt x="6708" y="10899"/>
                    <a:pt x="6708" y="10141"/>
                  </a:cubicBezTo>
                  <a:close/>
                  <a:moveTo>
                    <a:pt x="4163" y="0"/>
                  </a:moveTo>
                  <a:cubicBezTo>
                    <a:pt x="2759" y="0"/>
                    <a:pt x="1618" y="1140"/>
                    <a:pt x="1618" y="2545"/>
                  </a:cubicBezTo>
                  <a:cubicBezTo>
                    <a:pt x="1618" y="2915"/>
                    <a:pt x="1750" y="3272"/>
                    <a:pt x="1988" y="3554"/>
                  </a:cubicBezTo>
                  <a:cubicBezTo>
                    <a:pt x="1938" y="3685"/>
                    <a:pt x="1912" y="3824"/>
                    <a:pt x="1912" y="3968"/>
                  </a:cubicBezTo>
                  <a:lnTo>
                    <a:pt x="1912" y="4788"/>
                  </a:lnTo>
                  <a:cubicBezTo>
                    <a:pt x="1912" y="5215"/>
                    <a:pt x="2132" y="5591"/>
                    <a:pt x="2464" y="5817"/>
                  </a:cubicBezTo>
                  <a:lnTo>
                    <a:pt x="2464" y="6450"/>
                  </a:lnTo>
                  <a:cubicBezTo>
                    <a:pt x="2464" y="7533"/>
                    <a:pt x="3072" y="8487"/>
                    <a:pt x="3969" y="8975"/>
                  </a:cubicBezTo>
                  <a:lnTo>
                    <a:pt x="3969" y="9320"/>
                  </a:lnTo>
                  <a:lnTo>
                    <a:pt x="2601" y="9320"/>
                  </a:lnTo>
                  <a:cubicBezTo>
                    <a:pt x="1160" y="9320"/>
                    <a:pt x="1" y="10486"/>
                    <a:pt x="1" y="11921"/>
                  </a:cubicBezTo>
                  <a:lnTo>
                    <a:pt x="1" y="13619"/>
                  </a:lnTo>
                  <a:cubicBezTo>
                    <a:pt x="1" y="13844"/>
                    <a:pt x="183" y="14026"/>
                    <a:pt x="408" y="14026"/>
                  </a:cubicBezTo>
                  <a:lnTo>
                    <a:pt x="10267" y="14026"/>
                  </a:lnTo>
                  <a:cubicBezTo>
                    <a:pt x="10492" y="14026"/>
                    <a:pt x="10674" y="13844"/>
                    <a:pt x="10674" y="13619"/>
                  </a:cubicBezTo>
                  <a:lnTo>
                    <a:pt x="10674" y="11921"/>
                  </a:lnTo>
                  <a:cubicBezTo>
                    <a:pt x="10674" y="10486"/>
                    <a:pt x="9508" y="9320"/>
                    <a:pt x="8073" y="9320"/>
                  </a:cubicBezTo>
                  <a:lnTo>
                    <a:pt x="6708" y="9320"/>
                  </a:lnTo>
                  <a:lnTo>
                    <a:pt x="6708" y="8975"/>
                  </a:lnTo>
                  <a:cubicBezTo>
                    <a:pt x="7603" y="8487"/>
                    <a:pt x="8212" y="7533"/>
                    <a:pt x="8212" y="6450"/>
                  </a:cubicBezTo>
                  <a:lnTo>
                    <a:pt x="8212" y="5817"/>
                  </a:lnTo>
                  <a:cubicBezTo>
                    <a:pt x="8543" y="5591"/>
                    <a:pt x="8756" y="5215"/>
                    <a:pt x="8756" y="4788"/>
                  </a:cubicBezTo>
                  <a:lnTo>
                    <a:pt x="8756" y="3968"/>
                  </a:lnTo>
                  <a:cubicBezTo>
                    <a:pt x="8756" y="3786"/>
                    <a:pt x="8719" y="3616"/>
                    <a:pt x="8650" y="3460"/>
                  </a:cubicBezTo>
                  <a:cubicBezTo>
                    <a:pt x="8681" y="3416"/>
                    <a:pt x="8707" y="3372"/>
                    <a:pt x="8731" y="3329"/>
                  </a:cubicBezTo>
                  <a:cubicBezTo>
                    <a:pt x="9277" y="2375"/>
                    <a:pt x="9114" y="1172"/>
                    <a:pt x="8343" y="396"/>
                  </a:cubicBezTo>
                  <a:cubicBezTo>
                    <a:pt x="8267" y="319"/>
                    <a:pt x="8162" y="276"/>
                    <a:pt x="8054" y="276"/>
                  </a:cubicBezTo>
                  <a:cubicBezTo>
                    <a:pt x="8029" y="276"/>
                    <a:pt x="8004" y="278"/>
                    <a:pt x="7979" y="283"/>
                  </a:cubicBezTo>
                  <a:cubicBezTo>
                    <a:pt x="7610" y="343"/>
                    <a:pt x="7235" y="373"/>
                    <a:pt x="6859" y="373"/>
                  </a:cubicBezTo>
                  <a:cubicBezTo>
                    <a:pt x="6221" y="373"/>
                    <a:pt x="5580" y="286"/>
                    <a:pt x="4964" y="113"/>
                  </a:cubicBezTo>
                  <a:cubicBezTo>
                    <a:pt x="4707" y="38"/>
                    <a:pt x="4438" y="0"/>
                    <a:pt x="41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2;p53">
              <a:extLst>
                <a:ext uri="{FF2B5EF4-FFF2-40B4-BE49-F238E27FC236}">
                  <a16:creationId xmlns:a16="http://schemas.microsoft.com/office/drawing/2014/main" id="{0D48AF03-C147-959D-8119-F9A39C75137B}"/>
                </a:ext>
              </a:extLst>
            </p:cNvPr>
            <p:cNvSpPr/>
            <p:nvPr/>
          </p:nvSpPr>
          <p:spPr>
            <a:xfrm>
              <a:off x="7221392" y="4204436"/>
              <a:ext cx="49184" cy="147472"/>
            </a:xfrm>
            <a:custGeom>
              <a:avLst/>
              <a:gdLst/>
              <a:ahLst/>
              <a:cxnLst/>
              <a:rect l="l" t="t" r="r" b="b"/>
              <a:pathLst>
                <a:path w="1824" h="5469" extrusionOk="0">
                  <a:moveTo>
                    <a:pt x="1376" y="1"/>
                  </a:moveTo>
                  <a:cubicBezTo>
                    <a:pt x="1271" y="1"/>
                    <a:pt x="1166" y="41"/>
                    <a:pt x="1085" y="122"/>
                  </a:cubicBezTo>
                  <a:cubicBezTo>
                    <a:pt x="388" y="819"/>
                    <a:pt x="0" y="1745"/>
                    <a:pt x="0" y="2737"/>
                  </a:cubicBezTo>
                  <a:cubicBezTo>
                    <a:pt x="0" y="3720"/>
                    <a:pt x="388" y="4654"/>
                    <a:pt x="1085" y="5349"/>
                  </a:cubicBezTo>
                  <a:cubicBezTo>
                    <a:pt x="1166" y="5431"/>
                    <a:pt x="1273" y="5468"/>
                    <a:pt x="1372" y="5468"/>
                  </a:cubicBezTo>
                  <a:cubicBezTo>
                    <a:pt x="1479" y="5468"/>
                    <a:pt x="1585" y="5431"/>
                    <a:pt x="1667" y="5349"/>
                  </a:cubicBezTo>
                  <a:cubicBezTo>
                    <a:pt x="1823" y="5187"/>
                    <a:pt x="1823" y="4930"/>
                    <a:pt x="1667" y="4767"/>
                  </a:cubicBezTo>
                  <a:cubicBezTo>
                    <a:pt x="1122" y="4227"/>
                    <a:pt x="821" y="3501"/>
                    <a:pt x="821" y="2737"/>
                  </a:cubicBezTo>
                  <a:cubicBezTo>
                    <a:pt x="821" y="1965"/>
                    <a:pt x="1122" y="1244"/>
                    <a:pt x="1667" y="706"/>
                  </a:cubicBezTo>
                  <a:cubicBezTo>
                    <a:pt x="1823" y="542"/>
                    <a:pt x="1823" y="286"/>
                    <a:pt x="1667" y="122"/>
                  </a:cubicBezTo>
                  <a:cubicBezTo>
                    <a:pt x="1585" y="41"/>
                    <a:pt x="1480" y="1"/>
                    <a:pt x="1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3;p53">
              <a:extLst>
                <a:ext uri="{FF2B5EF4-FFF2-40B4-BE49-F238E27FC236}">
                  <a16:creationId xmlns:a16="http://schemas.microsoft.com/office/drawing/2014/main" id="{6315D736-6645-39C0-2708-C66836308804}"/>
                </a:ext>
              </a:extLst>
            </p:cNvPr>
            <p:cNvSpPr/>
            <p:nvPr/>
          </p:nvSpPr>
          <p:spPr>
            <a:xfrm>
              <a:off x="7260222" y="4235823"/>
              <a:ext cx="41607" cy="84805"/>
            </a:xfrm>
            <a:custGeom>
              <a:avLst/>
              <a:gdLst/>
              <a:ahLst/>
              <a:cxnLst/>
              <a:rect l="l" t="t" r="r" b="b"/>
              <a:pathLst>
                <a:path w="1543" h="3145" extrusionOk="0">
                  <a:moveTo>
                    <a:pt x="1095" y="1"/>
                  </a:moveTo>
                  <a:cubicBezTo>
                    <a:pt x="990" y="1"/>
                    <a:pt x="885" y="40"/>
                    <a:pt x="803" y="118"/>
                  </a:cubicBezTo>
                  <a:cubicBezTo>
                    <a:pt x="1" y="920"/>
                    <a:pt x="1" y="2224"/>
                    <a:pt x="803" y="3026"/>
                  </a:cubicBezTo>
                  <a:cubicBezTo>
                    <a:pt x="885" y="3105"/>
                    <a:pt x="990" y="3144"/>
                    <a:pt x="1095" y="3144"/>
                  </a:cubicBezTo>
                  <a:cubicBezTo>
                    <a:pt x="1200" y="3144"/>
                    <a:pt x="1305" y="3105"/>
                    <a:pt x="1386" y="3026"/>
                  </a:cubicBezTo>
                  <a:cubicBezTo>
                    <a:pt x="1543" y="2863"/>
                    <a:pt x="1543" y="2606"/>
                    <a:pt x="1386" y="2443"/>
                  </a:cubicBezTo>
                  <a:cubicBezTo>
                    <a:pt x="903" y="1961"/>
                    <a:pt x="903" y="1183"/>
                    <a:pt x="1386" y="702"/>
                  </a:cubicBezTo>
                  <a:cubicBezTo>
                    <a:pt x="1543" y="538"/>
                    <a:pt x="1543" y="281"/>
                    <a:pt x="1386" y="118"/>
                  </a:cubicBezTo>
                  <a:cubicBezTo>
                    <a:pt x="1305" y="40"/>
                    <a:pt x="1200" y="1"/>
                    <a:pt x="10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4;p53">
              <a:extLst>
                <a:ext uri="{FF2B5EF4-FFF2-40B4-BE49-F238E27FC236}">
                  <a16:creationId xmlns:a16="http://schemas.microsoft.com/office/drawing/2014/main" id="{C6462820-58D0-3BE9-8210-22183A6FF6A4}"/>
                </a:ext>
              </a:extLst>
            </p:cNvPr>
            <p:cNvSpPr/>
            <p:nvPr/>
          </p:nvSpPr>
          <p:spPr>
            <a:xfrm>
              <a:off x="7550230" y="4204436"/>
              <a:ext cx="49022" cy="147472"/>
            </a:xfrm>
            <a:custGeom>
              <a:avLst/>
              <a:gdLst/>
              <a:ahLst/>
              <a:cxnLst/>
              <a:rect l="l" t="t" r="r" b="b"/>
              <a:pathLst>
                <a:path w="1818" h="5469" extrusionOk="0">
                  <a:moveTo>
                    <a:pt x="449" y="1"/>
                  </a:moveTo>
                  <a:cubicBezTo>
                    <a:pt x="344" y="1"/>
                    <a:pt x="239" y="41"/>
                    <a:pt x="157" y="122"/>
                  </a:cubicBezTo>
                  <a:cubicBezTo>
                    <a:pt x="1" y="286"/>
                    <a:pt x="1" y="542"/>
                    <a:pt x="157" y="706"/>
                  </a:cubicBezTo>
                  <a:cubicBezTo>
                    <a:pt x="703" y="1244"/>
                    <a:pt x="998" y="1965"/>
                    <a:pt x="998" y="2737"/>
                  </a:cubicBezTo>
                  <a:cubicBezTo>
                    <a:pt x="998" y="3501"/>
                    <a:pt x="703" y="4227"/>
                    <a:pt x="157" y="4767"/>
                  </a:cubicBezTo>
                  <a:cubicBezTo>
                    <a:pt x="1" y="4930"/>
                    <a:pt x="1" y="5187"/>
                    <a:pt x="157" y="5349"/>
                  </a:cubicBezTo>
                  <a:cubicBezTo>
                    <a:pt x="238" y="5431"/>
                    <a:pt x="345" y="5468"/>
                    <a:pt x="446" y="5468"/>
                  </a:cubicBezTo>
                  <a:cubicBezTo>
                    <a:pt x="553" y="5468"/>
                    <a:pt x="660" y="5431"/>
                    <a:pt x="741" y="5349"/>
                  </a:cubicBezTo>
                  <a:cubicBezTo>
                    <a:pt x="1436" y="4654"/>
                    <a:pt x="1818" y="3720"/>
                    <a:pt x="1818" y="2737"/>
                  </a:cubicBezTo>
                  <a:cubicBezTo>
                    <a:pt x="1818" y="1745"/>
                    <a:pt x="1436" y="819"/>
                    <a:pt x="741" y="122"/>
                  </a:cubicBezTo>
                  <a:cubicBezTo>
                    <a:pt x="659" y="41"/>
                    <a:pt x="554" y="1"/>
                    <a:pt x="4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5;p53">
              <a:extLst>
                <a:ext uri="{FF2B5EF4-FFF2-40B4-BE49-F238E27FC236}">
                  <a16:creationId xmlns:a16="http://schemas.microsoft.com/office/drawing/2014/main" id="{FA95AC99-D6CA-E663-5FC2-5C0CD1402E0D}"/>
                </a:ext>
              </a:extLst>
            </p:cNvPr>
            <p:cNvSpPr/>
            <p:nvPr/>
          </p:nvSpPr>
          <p:spPr>
            <a:xfrm>
              <a:off x="7518816" y="4235823"/>
              <a:ext cx="41580" cy="84805"/>
            </a:xfrm>
            <a:custGeom>
              <a:avLst/>
              <a:gdLst/>
              <a:ahLst/>
              <a:cxnLst/>
              <a:rect l="l" t="t" r="r" b="b"/>
              <a:pathLst>
                <a:path w="1542" h="3145" extrusionOk="0">
                  <a:moveTo>
                    <a:pt x="452" y="1"/>
                  </a:moveTo>
                  <a:cubicBezTo>
                    <a:pt x="347" y="1"/>
                    <a:pt x="241" y="40"/>
                    <a:pt x="162" y="118"/>
                  </a:cubicBezTo>
                  <a:cubicBezTo>
                    <a:pt x="0" y="281"/>
                    <a:pt x="0" y="538"/>
                    <a:pt x="162" y="702"/>
                  </a:cubicBezTo>
                  <a:cubicBezTo>
                    <a:pt x="639" y="1183"/>
                    <a:pt x="639" y="1961"/>
                    <a:pt x="162" y="2443"/>
                  </a:cubicBezTo>
                  <a:cubicBezTo>
                    <a:pt x="0" y="2606"/>
                    <a:pt x="0" y="2863"/>
                    <a:pt x="162" y="3026"/>
                  </a:cubicBezTo>
                  <a:cubicBezTo>
                    <a:pt x="241" y="3105"/>
                    <a:pt x="347" y="3144"/>
                    <a:pt x="452" y="3144"/>
                  </a:cubicBezTo>
                  <a:cubicBezTo>
                    <a:pt x="557" y="3144"/>
                    <a:pt x="662" y="3105"/>
                    <a:pt x="740" y="3026"/>
                  </a:cubicBezTo>
                  <a:cubicBezTo>
                    <a:pt x="1542" y="2224"/>
                    <a:pt x="1542" y="920"/>
                    <a:pt x="740" y="118"/>
                  </a:cubicBezTo>
                  <a:cubicBezTo>
                    <a:pt x="662" y="40"/>
                    <a:pt x="557" y="1"/>
                    <a:pt x="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77;p35">
            <a:extLst>
              <a:ext uri="{FF2B5EF4-FFF2-40B4-BE49-F238E27FC236}">
                <a16:creationId xmlns:a16="http://schemas.microsoft.com/office/drawing/2014/main" id="{868A5274-2FC2-642E-E1CF-FC6409F82E06}"/>
              </a:ext>
            </a:extLst>
          </p:cNvPr>
          <p:cNvSpPr txBox="1">
            <a:spLocks/>
          </p:cNvSpPr>
          <p:nvPr/>
        </p:nvSpPr>
        <p:spPr>
          <a:xfrm>
            <a:off x="6534533" y="1497730"/>
            <a:ext cx="216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accent6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Teamwork</a:t>
            </a:r>
          </a:p>
        </p:txBody>
      </p:sp>
      <p:grpSp>
        <p:nvGrpSpPr>
          <p:cNvPr id="22" name="Google Shape;642;p53">
            <a:extLst>
              <a:ext uri="{FF2B5EF4-FFF2-40B4-BE49-F238E27FC236}">
                <a16:creationId xmlns:a16="http://schemas.microsoft.com/office/drawing/2014/main" id="{F6036941-300F-AFAD-B012-8F16DB63FA10}"/>
              </a:ext>
            </a:extLst>
          </p:cNvPr>
          <p:cNvGrpSpPr>
            <a:grpSpLocks noChangeAspect="1"/>
          </p:cNvGrpSpPr>
          <p:nvPr/>
        </p:nvGrpSpPr>
        <p:grpSpPr>
          <a:xfrm>
            <a:off x="5250562" y="3207585"/>
            <a:ext cx="1213959" cy="1213959"/>
            <a:chOff x="8014487" y="3526320"/>
            <a:chExt cx="377914" cy="377914"/>
          </a:xfrm>
        </p:grpSpPr>
        <p:sp>
          <p:nvSpPr>
            <p:cNvPr id="23" name="Google Shape;643;p53">
              <a:extLst>
                <a:ext uri="{FF2B5EF4-FFF2-40B4-BE49-F238E27FC236}">
                  <a16:creationId xmlns:a16="http://schemas.microsoft.com/office/drawing/2014/main" id="{73AEA562-D5AC-68C5-8964-6D2CC3AC7C0B}"/>
                </a:ext>
              </a:extLst>
            </p:cNvPr>
            <p:cNvSpPr/>
            <p:nvPr/>
          </p:nvSpPr>
          <p:spPr>
            <a:xfrm>
              <a:off x="8014649" y="3527075"/>
              <a:ext cx="377753" cy="376404"/>
            </a:xfrm>
            <a:custGeom>
              <a:avLst/>
              <a:gdLst/>
              <a:ahLst/>
              <a:cxnLst/>
              <a:rect l="l" t="t" r="r" b="b"/>
              <a:pathLst>
                <a:path w="14009" h="13959" extrusionOk="0">
                  <a:moveTo>
                    <a:pt x="6593" y="1659"/>
                  </a:moveTo>
                  <a:lnTo>
                    <a:pt x="6593" y="2480"/>
                  </a:lnTo>
                  <a:cubicBezTo>
                    <a:pt x="4432" y="2680"/>
                    <a:pt x="2702" y="4404"/>
                    <a:pt x="2508" y="6573"/>
                  </a:cubicBezTo>
                  <a:lnTo>
                    <a:pt x="1681" y="6573"/>
                  </a:lnTo>
                  <a:cubicBezTo>
                    <a:pt x="1881" y="3953"/>
                    <a:pt x="3974" y="1859"/>
                    <a:pt x="6593" y="1659"/>
                  </a:cubicBezTo>
                  <a:close/>
                  <a:moveTo>
                    <a:pt x="7414" y="1659"/>
                  </a:moveTo>
                  <a:cubicBezTo>
                    <a:pt x="10029" y="1859"/>
                    <a:pt x="12121" y="3953"/>
                    <a:pt x="12322" y="6573"/>
                  </a:cubicBezTo>
                  <a:lnTo>
                    <a:pt x="11501" y="6573"/>
                  </a:lnTo>
                  <a:cubicBezTo>
                    <a:pt x="11307" y="4404"/>
                    <a:pt x="9577" y="2680"/>
                    <a:pt x="7414" y="2480"/>
                  </a:cubicBezTo>
                  <a:lnTo>
                    <a:pt x="7414" y="1659"/>
                  </a:lnTo>
                  <a:close/>
                  <a:moveTo>
                    <a:pt x="7414" y="3307"/>
                  </a:moveTo>
                  <a:cubicBezTo>
                    <a:pt x="9126" y="3495"/>
                    <a:pt x="10486" y="4861"/>
                    <a:pt x="10674" y="6573"/>
                  </a:cubicBezTo>
                  <a:lnTo>
                    <a:pt x="10298" y="6573"/>
                  </a:lnTo>
                  <a:cubicBezTo>
                    <a:pt x="10084" y="6573"/>
                    <a:pt x="9902" y="6723"/>
                    <a:pt x="9878" y="6935"/>
                  </a:cubicBezTo>
                  <a:cubicBezTo>
                    <a:pt x="9853" y="7180"/>
                    <a:pt x="10047" y="7394"/>
                    <a:pt x="10286" y="7394"/>
                  </a:cubicBezTo>
                  <a:lnTo>
                    <a:pt x="10674" y="7394"/>
                  </a:lnTo>
                  <a:cubicBezTo>
                    <a:pt x="10486" y="9098"/>
                    <a:pt x="9126" y="10464"/>
                    <a:pt x="7414" y="10652"/>
                  </a:cubicBezTo>
                  <a:lnTo>
                    <a:pt x="7414" y="10264"/>
                  </a:lnTo>
                  <a:cubicBezTo>
                    <a:pt x="7414" y="10040"/>
                    <a:pt x="7227" y="9854"/>
                    <a:pt x="7000" y="9854"/>
                  </a:cubicBezTo>
                  <a:cubicBezTo>
                    <a:pt x="6986" y="9854"/>
                    <a:pt x="6972" y="9855"/>
                    <a:pt x="6957" y="9856"/>
                  </a:cubicBezTo>
                  <a:cubicBezTo>
                    <a:pt x="6744" y="9882"/>
                    <a:pt x="6593" y="10064"/>
                    <a:pt x="6593" y="10276"/>
                  </a:cubicBezTo>
                  <a:lnTo>
                    <a:pt x="6593" y="10652"/>
                  </a:lnTo>
                  <a:cubicBezTo>
                    <a:pt x="4883" y="10464"/>
                    <a:pt x="3523" y="9098"/>
                    <a:pt x="3329" y="7394"/>
                  </a:cubicBezTo>
                  <a:lnTo>
                    <a:pt x="3705" y="7394"/>
                  </a:lnTo>
                  <a:cubicBezTo>
                    <a:pt x="3917" y="7394"/>
                    <a:pt x="4105" y="7236"/>
                    <a:pt x="4125" y="7030"/>
                  </a:cubicBezTo>
                  <a:cubicBezTo>
                    <a:pt x="4156" y="6779"/>
                    <a:pt x="3961" y="6573"/>
                    <a:pt x="3717" y="6573"/>
                  </a:cubicBezTo>
                  <a:lnTo>
                    <a:pt x="3329" y="6573"/>
                  </a:lnTo>
                  <a:cubicBezTo>
                    <a:pt x="3523" y="4861"/>
                    <a:pt x="4883" y="3495"/>
                    <a:pt x="6593" y="3307"/>
                  </a:cubicBezTo>
                  <a:lnTo>
                    <a:pt x="6593" y="3683"/>
                  </a:lnTo>
                  <a:cubicBezTo>
                    <a:pt x="6593" y="3897"/>
                    <a:pt x="6744" y="4077"/>
                    <a:pt x="6957" y="4103"/>
                  </a:cubicBezTo>
                  <a:cubicBezTo>
                    <a:pt x="6972" y="4105"/>
                    <a:pt x="6987" y="4105"/>
                    <a:pt x="7002" y="4105"/>
                  </a:cubicBezTo>
                  <a:cubicBezTo>
                    <a:pt x="7227" y="4105"/>
                    <a:pt x="7414" y="3926"/>
                    <a:pt x="7414" y="3695"/>
                  </a:cubicBezTo>
                  <a:lnTo>
                    <a:pt x="7414" y="3307"/>
                  </a:lnTo>
                  <a:close/>
                  <a:moveTo>
                    <a:pt x="2508" y="7394"/>
                  </a:moveTo>
                  <a:cubicBezTo>
                    <a:pt x="2702" y="9556"/>
                    <a:pt x="4432" y="11279"/>
                    <a:pt x="6593" y="11479"/>
                  </a:cubicBezTo>
                  <a:lnTo>
                    <a:pt x="6593" y="12301"/>
                  </a:lnTo>
                  <a:cubicBezTo>
                    <a:pt x="3974" y="12101"/>
                    <a:pt x="1881" y="10007"/>
                    <a:pt x="1681" y="7394"/>
                  </a:cubicBezTo>
                  <a:close/>
                  <a:moveTo>
                    <a:pt x="12322" y="7394"/>
                  </a:moveTo>
                  <a:cubicBezTo>
                    <a:pt x="12121" y="10007"/>
                    <a:pt x="10029" y="12101"/>
                    <a:pt x="7414" y="12301"/>
                  </a:cubicBezTo>
                  <a:lnTo>
                    <a:pt x="7414" y="11479"/>
                  </a:lnTo>
                  <a:cubicBezTo>
                    <a:pt x="9577" y="11279"/>
                    <a:pt x="11307" y="9556"/>
                    <a:pt x="11501" y="7394"/>
                  </a:cubicBezTo>
                  <a:close/>
                  <a:moveTo>
                    <a:pt x="6998" y="1"/>
                  </a:moveTo>
                  <a:cubicBezTo>
                    <a:pt x="6772" y="1"/>
                    <a:pt x="6593" y="184"/>
                    <a:pt x="6593" y="412"/>
                  </a:cubicBezTo>
                  <a:lnTo>
                    <a:pt x="6593" y="837"/>
                  </a:lnTo>
                  <a:cubicBezTo>
                    <a:pt x="5103" y="932"/>
                    <a:pt x="3711" y="1558"/>
                    <a:pt x="2645" y="2624"/>
                  </a:cubicBezTo>
                  <a:cubicBezTo>
                    <a:pt x="1580" y="3689"/>
                    <a:pt x="953" y="5081"/>
                    <a:pt x="859" y="6573"/>
                  </a:cubicBezTo>
                  <a:lnTo>
                    <a:pt x="446" y="6573"/>
                  </a:lnTo>
                  <a:cubicBezTo>
                    <a:pt x="232" y="6573"/>
                    <a:pt x="50" y="6723"/>
                    <a:pt x="26" y="6935"/>
                  </a:cubicBezTo>
                  <a:cubicBezTo>
                    <a:pt x="0" y="7180"/>
                    <a:pt x="188" y="7394"/>
                    <a:pt x="434" y="7394"/>
                  </a:cubicBezTo>
                  <a:lnTo>
                    <a:pt x="859" y="7394"/>
                  </a:lnTo>
                  <a:cubicBezTo>
                    <a:pt x="953" y="8879"/>
                    <a:pt x="1580" y="10270"/>
                    <a:pt x="2645" y="11335"/>
                  </a:cubicBezTo>
                  <a:cubicBezTo>
                    <a:pt x="3711" y="12401"/>
                    <a:pt x="5103" y="13027"/>
                    <a:pt x="6593" y="13128"/>
                  </a:cubicBezTo>
                  <a:lnTo>
                    <a:pt x="6593" y="13542"/>
                  </a:lnTo>
                  <a:cubicBezTo>
                    <a:pt x="6593" y="13749"/>
                    <a:pt x="6744" y="13937"/>
                    <a:pt x="6957" y="13955"/>
                  </a:cubicBezTo>
                  <a:cubicBezTo>
                    <a:pt x="6975" y="13957"/>
                    <a:pt x="6992" y="13959"/>
                    <a:pt x="7010" y="13959"/>
                  </a:cubicBezTo>
                  <a:cubicBezTo>
                    <a:pt x="7232" y="13959"/>
                    <a:pt x="7414" y="13775"/>
                    <a:pt x="7414" y="13548"/>
                  </a:cubicBezTo>
                  <a:lnTo>
                    <a:pt x="7414" y="13128"/>
                  </a:lnTo>
                  <a:cubicBezTo>
                    <a:pt x="8907" y="13027"/>
                    <a:pt x="10292" y="12401"/>
                    <a:pt x="11357" y="11335"/>
                  </a:cubicBezTo>
                  <a:cubicBezTo>
                    <a:pt x="12422" y="10270"/>
                    <a:pt x="13049" y="8879"/>
                    <a:pt x="13150" y="7394"/>
                  </a:cubicBezTo>
                  <a:lnTo>
                    <a:pt x="13563" y="7394"/>
                  </a:lnTo>
                  <a:cubicBezTo>
                    <a:pt x="13769" y="7394"/>
                    <a:pt x="13958" y="7236"/>
                    <a:pt x="13983" y="7030"/>
                  </a:cubicBezTo>
                  <a:cubicBezTo>
                    <a:pt x="14009" y="6779"/>
                    <a:pt x="13813" y="6573"/>
                    <a:pt x="13569" y="6573"/>
                  </a:cubicBezTo>
                  <a:lnTo>
                    <a:pt x="13150" y="6573"/>
                  </a:lnTo>
                  <a:cubicBezTo>
                    <a:pt x="13049" y="5081"/>
                    <a:pt x="12422" y="3689"/>
                    <a:pt x="11357" y="2624"/>
                  </a:cubicBezTo>
                  <a:cubicBezTo>
                    <a:pt x="10292" y="1558"/>
                    <a:pt x="8907" y="932"/>
                    <a:pt x="7414" y="837"/>
                  </a:cubicBezTo>
                  <a:lnTo>
                    <a:pt x="7414" y="424"/>
                  </a:lnTo>
                  <a:cubicBezTo>
                    <a:pt x="7414" y="212"/>
                    <a:pt x="7258" y="24"/>
                    <a:pt x="7052" y="4"/>
                  </a:cubicBezTo>
                  <a:cubicBezTo>
                    <a:pt x="7034" y="2"/>
                    <a:pt x="7016" y="1"/>
                    <a:pt x="69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4;p53">
              <a:extLst>
                <a:ext uri="{FF2B5EF4-FFF2-40B4-BE49-F238E27FC236}">
                  <a16:creationId xmlns:a16="http://schemas.microsoft.com/office/drawing/2014/main" id="{ACF31EAE-5B8D-69A4-B436-471658AECF9B}"/>
                </a:ext>
              </a:extLst>
            </p:cNvPr>
            <p:cNvSpPr/>
            <p:nvPr/>
          </p:nvSpPr>
          <p:spPr>
            <a:xfrm>
              <a:off x="8148179" y="3659527"/>
              <a:ext cx="110691" cy="110718"/>
            </a:xfrm>
            <a:custGeom>
              <a:avLst/>
              <a:gdLst/>
              <a:ahLst/>
              <a:cxnLst/>
              <a:rect l="l" t="t" r="r" b="b"/>
              <a:pathLst>
                <a:path w="4105" h="4106" extrusionOk="0">
                  <a:moveTo>
                    <a:pt x="2049" y="820"/>
                  </a:moveTo>
                  <a:cubicBezTo>
                    <a:pt x="2732" y="820"/>
                    <a:pt x="3284" y="1378"/>
                    <a:pt x="3284" y="2055"/>
                  </a:cubicBezTo>
                  <a:cubicBezTo>
                    <a:pt x="3284" y="2732"/>
                    <a:pt x="2732" y="3284"/>
                    <a:pt x="2049" y="3284"/>
                  </a:cubicBezTo>
                  <a:cubicBezTo>
                    <a:pt x="1372" y="3284"/>
                    <a:pt x="821" y="2732"/>
                    <a:pt x="821" y="2055"/>
                  </a:cubicBezTo>
                  <a:cubicBezTo>
                    <a:pt x="821" y="1378"/>
                    <a:pt x="1372" y="820"/>
                    <a:pt x="2049" y="820"/>
                  </a:cubicBezTo>
                  <a:close/>
                  <a:moveTo>
                    <a:pt x="2049" y="0"/>
                  </a:moveTo>
                  <a:cubicBezTo>
                    <a:pt x="921" y="0"/>
                    <a:pt x="0" y="921"/>
                    <a:pt x="0" y="2055"/>
                  </a:cubicBezTo>
                  <a:cubicBezTo>
                    <a:pt x="0" y="3189"/>
                    <a:pt x="921" y="4105"/>
                    <a:pt x="2049" y="4105"/>
                  </a:cubicBezTo>
                  <a:cubicBezTo>
                    <a:pt x="3183" y="4105"/>
                    <a:pt x="4105" y="3189"/>
                    <a:pt x="4105" y="2055"/>
                  </a:cubicBezTo>
                  <a:cubicBezTo>
                    <a:pt x="4105" y="921"/>
                    <a:pt x="3183" y="0"/>
                    <a:pt x="20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5;p53">
              <a:extLst>
                <a:ext uri="{FF2B5EF4-FFF2-40B4-BE49-F238E27FC236}">
                  <a16:creationId xmlns:a16="http://schemas.microsoft.com/office/drawing/2014/main" id="{56B33D7C-647F-CE80-9327-16677D160DB7}"/>
                </a:ext>
              </a:extLst>
            </p:cNvPr>
            <p:cNvSpPr/>
            <p:nvPr/>
          </p:nvSpPr>
          <p:spPr>
            <a:xfrm>
              <a:off x="8192429" y="3703777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08" y="0"/>
                  </a:moveTo>
                  <a:cubicBezTo>
                    <a:pt x="182" y="0"/>
                    <a:pt x="0" y="188"/>
                    <a:pt x="0" y="414"/>
                  </a:cubicBezTo>
                  <a:cubicBezTo>
                    <a:pt x="0" y="640"/>
                    <a:pt x="182" y="822"/>
                    <a:pt x="408" y="822"/>
                  </a:cubicBezTo>
                  <a:cubicBezTo>
                    <a:pt x="633" y="822"/>
                    <a:pt x="821" y="640"/>
                    <a:pt x="821" y="414"/>
                  </a:cubicBezTo>
                  <a:cubicBezTo>
                    <a:pt x="821" y="188"/>
                    <a:pt x="633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6;p53">
              <a:extLst>
                <a:ext uri="{FF2B5EF4-FFF2-40B4-BE49-F238E27FC236}">
                  <a16:creationId xmlns:a16="http://schemas.microsoft.com/office/drawing/2014/main" id="{A028F8FE-FBB2-C845-DDB6-C9DDF1614C57}"/>
                </a:ext>
              </a:extLst>
            </p:cNvPr>
            <p:cNvSpPr/>
            <p:nvPr/>
          </p:nvSpPr>
          <p:spPr>
            <a:xfrm>
              <a:off x="8014487" y="3526320"/>
              <a:ext cx="96670" cy="95968"/>
            </a:xfrm>
            <a:custGeom>
              <a:avLst/>
              <a:gdLst/>
              <a:ahLst/>
              <a:cxnLst/>
              <a:rect l="l" t="t" r="r" b="b"/>
              <a:pathLst>
                <a:path w="3585" h="3559" extrusionOk="0">
                  <a:moveTo>
                    <a:pt x="414" y="1"/>
                  </a:moveTo>
                  <a:cubicBezTo>
                    <a:pt x="182" y="1"/>
                    <a:pt x="0" y="183"/>
                    <a:pt x="0" y="408"/>
                  </a:cubicBezTo>
                  <a:lnTo>
                    <a:pt x="0" y="3147"/>
                  </a:lnTo>
                  <a:cubicBezTo>
                    <a:pt x="0" y="3374"/>
                    <a:pt x="184" y="3558"/>
                    <a:pt x="406" y="3558"/>
                  </a:cubicBezTo>
                  <a:cubicBezTo>
                    <a:pt x="423" y="3558"/>
                    <a:pt x="440" y="3557"/>
                    <a:pt x="458" y="3555"/>
                  </a:cubicBezTo>
                  <a:cubicBezTo>
                    <a:pt x="671" y="3535"/>
                    <a:pt x="822" y="3347"/>
                    <a:pt x="822" y="3141"/>
                  </a:cubicBezTo>
                  <a:lnTo>
                    <a:pt x="822" y="822"/>
                  </a:lnTo>
                  <a:lnTo>
                    <a:pt x="3140" y="822"/>
                  </a:lnTo>
                  <a:cubicBezTo>
                    <a:pt x="3347" y="822"/>
                    <a:pt x="3535" y="665"/>
                    <a:pt x="3553" y="458"/>
                  </a:cubicBezTo>
                  <a:cubicBezTo>
                    <a:pt x="3585" y="208"/>
                    <a:pt x="3391" y="1"/>
                    <a:pt x="3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7;p53">
              <a:extLst>
                <a:ext uri="{FF2B5EF4-FFF2-40B4-BE49-F238E27FC236}">
                  <a16:creationId xmlns:a16="http://schemas.microsoft.com/office/drawing/2014/main" id="{D680164C-92CE-EFC3-64B2-A906567937F4}"/>
                </a:ext>
              </a:extLst>
            </p:cNvPr>
            <p:cNvSpPr/>
            <p:nvPr/>
          </p:nvSpPr>
          <p:spPr>
            <a:xfrm>
              <a:off x="8014487" y="3808293"/>
              <a:ext cx="96670" cy="95941"/>
            </a:xfrm>
            <a:custGeom>
              <a:avLst/>
              <a:gdLst/>
              <a:ahLst/>
              <a:cxnLst/>
              <a:rect l="l" t="t" r="r" b="b"/>
              <a:pathLst>
                <a:path w="3585" h="3558" extrusionOk="0">
                  <a:moveTo>
                    <a:pt x="408" y="0"/>
                  </a:moveTo>
                  <a:cubicBezTo>
                    <a:pt x="186" y="0"/>
                    <a:pt x="0" y="184"/>
                    <a:pt x="0" y="411"/>
                  </a:cubicBezTo>
                  <a:lnTo>
                    <a:pt x="0" y="3150"/>
                  </a:lnTo>
                  <a:cubicBezTo>
                    <a:pt x="0" y="3376"/>
                    <a:pt x="182" y="3558"/>
                    <a:pt x="414" y="3558"/>
                  </a:cubicBezTo>
                  <a:lnTo>
                    <a:pt x="3147" y="3558"/>
                  </a:lnTo>
                  <a:cubicBezTo>
                    <a:pt x="3391" y="3558"/>
                    <a:pt x="3585" y="3350"/>
                    <a:pt x="3553" y="3101"/>
                  </a:cubicBezTo>
                  <a:cubicBezTo>
                    <a:pt x="3535" y="2893"/>
                    <a:pt x="3347" y="2737"/>
                    <a:pt x="3140" y="2737"/>
                  </a:cubicBezTo>
                  <a:lnTo>
                    <a:pt x="822" y="2737"/>
                  </a:lnTo>
                  <a:lnTo>
                    <a:pt x="822" y="425"/>
                  </a:lnTo>
                  <a:cubicBezTo>
                    <a:pt x="822" y="211"/>
                    <a:pt x="671" y="23"/>
                    <a:pt x="458" y="3"/>
                  </a:cubicBezTo>
                  <a:cubicBezTo>
                    <a:pt x="441" y="1"/>
                    <a:pt x="424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8;p53">
              <a:extLst>
                <a:ext uri="{FF2B5EF4-FFF2-40B4-BE49-F238E27FC236}">
                  <a16:creationId xmlns:a16="http://schemas.microsoft.com/office/drawing/2014/main" id="{DAC4AEE0-6D2B-6EB0-0A26-0B8BE2E47F42}"/>
                </a:ext>
              </a:extLst>
            </p:cNvPr>
            <p:cNvSpPr/>
            <p:nvPr/>
          </p:nvSpPr>
          <p:spPr>
            <a:xfrm>
              <a:off x="8295840" y="3808293"/>
              <a:ext cx="96562" cy="95941"/>
            </a:xfrm>
            <a:custGeom>
              <a:avLst/>
              <a:gdLst/>
              <a:ahLst/>
              <a:cxnLst/>
              <a:rect l="l" t="t" r="r" b="b"/>
              <a:pathLst>
                <a:path w="3581" h="3558" extrusionOk="0">
                  <a:moveTo>
                    <a:pt x="3173" y="0"/>
                  </a:moveTo>
                  <a:cubicBezTo>
                    <a:pt x="3156" y="0"/>
                    <a:pt x="3139" y="1"/>
                    <a:pt x="3122" y="3"/>
                  </a:cubicBezTo>
                  <a:cubicBezTo>
                    <a:pt x="2916" y="23"/>
                    <a:pt x="2759" y="211"/>
                    <a:pt x="2759" y="425"/>
                  </a:cubicBezTo>
                  <a:lnTo>
                    <a:pt x="2759" y="2737"/>
                  </a:lnTo>
                  <a:lnTo>
                    <a:pt x="446" y="2737"/>
                  </a:lnTo>
                  <a:cubicBezTo>
                    <a:pt x="234" y="2737"/>
                    <a:pt x="52" y="2893"/>
                    <a:pt x="26" y="3101"/>
                  </a:cubicBezTo>
                  <a:cubicBezTo>
                    <a:pt x="1" y="3350"/>
                    <a:pt x="189" y="3558"/>
                    <a:pt x="434" y="3558"/>
                  </a:cubicBezTo>
                  <a:lnTo>
                    <a:pt x="3173" y="3558"/>
                  </a:lnTo>
                  <a:cubicBezTo>
                    <a:pt x="3399" y="3558"/>
                    <a:pt x="3581" y="3376"/>
                    <a:pt x="3581" y="3150"/>
                  </a:cubicBezTo>
                  <a:lnTo>
                    <a:pt x="3581" y="411"/>
                  </a:lnTo>
                  <a:cubicBezTo>
                    <a:pt x="3581" y="184"/>
                    <a:pt x="3401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9;p53">
              <a:extLst>
                <a:ext uri="{FF2B5EF4-FFF2-40B4-BE49-F238E27FC236}">
                  <a16:creationId xmlns:a16="http://schemas.microsoft.com/office/drawing/2014/main" id="{1B6CB22A-DF45-42D0-2DCF-D7F906F8DDE6}"/>
                </a:ext>
              </a:extLst>
            </p:cNvPr>
            <p:cNvSpPr/>
            <p:nvPr/>
          </p:nvSpPr>
          <p:spPr>
            <a:xfrm>
              <a:off x="8295840" y="3526320"/>
              <a:ext cx="96562" cy="95968"/>
            </a:xfrm>
            <a:custGeom>
              <a:avLst/>
              <a:gdLst/>
              <a:ahLst/>
              <a:cxnLst/>
              <a:rect l="l" t="t" r="r" b="b"/>
              <a:pathLst>
                <a:path w="3581" h="3559" extrusionOk="0">
                  <a:moveTo>
                    <a:pt x="446" y="1"/>
                  </a:moveTo>
                  <a:cubicBezTo>
                    <a:pt x="234" y="1"/>
                    <a:pt x="52" y="157"/>
                    <a:pt x="26" y="365"/>
                  </a:cubicBezTo>
                  <a:cubicBezTo>
                    <a:pt x="1" y="616"/>
                    <a:pt x="189" y="822"/>
                    <a:pt x="434" y="822"/>
                  </a:cubicBezTo>
                  <a:lnTo>
                    <a:pt x="2759" y="822"/>
                  </a:lnTo>
                  <a:lnTo>
                    <a:pt x="2759" y="3141"/>
                  </a:lnTo>
                  <a:cubicBezTo>
                    <a:pt x="2759" y="3347"/>
                    <a:pt x="2916" y="3535"/>
                    <a:pt x="3122" y="3555"/>
                  </a:cubicBezTo>
                  <a:cubicBezTo>
                    <a:pt x="3140" y="3557"/>
                    <a:pt x="3158" y="3558"/>
                    <a:pt x="3175" y="3558"/>
                  </a:cubicBezTo>
                  <a:cubicBezTo>
                    <a:pt x="3402" y="3558"/>
                    <a:pt x="3581" y="3374"/>
                    <a:pt x="3581" y="3147"/>
                  </a:cubicBezTo>
                  <a:lnTo>
                    <a:pt x="3581" y="408"/>
                  </a:lnTo>
                  <a:cubicBezTo>
                    <a:pt x="3581" y="183"/>
                    <a:pt x="3399" y="1"/>
                    <a:pt x="31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77;p35">
            <a:extLst>
              <a:ext uri="{FF2B5EF4-FFF2-40B4-BE49-F238E27FC236}">
                <a16:creationId xmlns:a16="http://schemas.microsoft.com/office/drawing/2014/main" id="{109E667A-47D7-8943-220F-05CF7F48DBBF}"/>
              </a:ext>
            </a:extLst>
          </p:cNvPr>
          <p:cNvSpPr txBox="1">
            <a:spLocks/>
          </p:cNvSpPr>
          <p:nvPr/>
        </p:nvSpPr>
        <p:spPr>
          <a:xfrm>
            <a:off x="6421324" y="3544612"/>
            <a:ext cx="216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accent6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Unstable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scope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Plan</a:t>
            </a:r>
            <a:endParaRPr dirty="0"/>
          </a:p>
        </p:txBody>
      </p:sp>
      <p:sp>
        <p:nvSpPr>
          <p:cNvPr id="545" name="Google Shape;545;p49"/>
          <p:cNvSpPr txBox="1"/>
          <p:nvPr/>
        </p:nvSpPr>
        <p:spPr>
          <a:xfrm>
            <a:off x="1228260" y="1560792"/>
            <a:ext cx="275477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More Features</a:t>
            </a:r>
            <a:endParaRPr sz="2300" b="1" dirty="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547" name="Google Shape;547;p49"/>
          <p:cNvSpPr txBox="1"/>
          <p:nvPr/>
        </p:nvSpPr>
        <p:spPr>
          <a:xfrm>
            <a:off x="3805911" y="3610994"/>
            <a:ext cx="406742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Reorganize the code</a:t>
            </a:r>
            <a:endParaRPr sz="2300" b="1" dirty="0">
              <a:solidFill>
                <a:schemeClr val="lt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grpSp>
        <p:nvGrpSpPr>
          <p:cNvPr id="556" name="Google Shape;556;p49"/>
          <p:cNvGrpSpPr/>
          <p:nvPr/>
        </p:nvGrpSpPr>
        <p:grpSpPr>
          <a:xfrm>
            <a:off x="7554070" y="3334780"/>
            <a:ext cx="1117490" cy="749536"/>
            <a:chOff x="6407481" y="4224795"/>
            <a:chExt cx="377914" cy="259781"/>
          </a:xfrm>
        </p:grpSpPr>
        <p:sp>
          <p:nvSpPr>
            <p:cNvPr id="557" name="Google Shape;557;p49"/>
            <p:cNvSpPr/>
            <p:nvPr/>
          </p:nvSpPr>
          <p:spPr>
            <a:xfrm>
              <a:off x="6449034" y="4380464"/>
              <a:ext cx="57840" cy="66711"/>
            </a:xfrm>
            <a:custGeom>
              <a:avLst/>
              <a:gdLst/>
              <a:ahLst/>
              <a:cxnLst/>
              <a:rect l="l" t="t" r="r" b="b"/>
              <a:pathLst>
                <a:path w="2145" h="2474" extrusionOk="0">
                  <a:moveTo>
                    <a:pt x="1073" y="971"/>
                  </a:moveTo>
                  <a:lnTo>
                    <a:pt x="1248" y="1454"/>
                  </a:lnTo>
                  <a:lnTo>
                    <a:pt x="891" y="1454"/>
                  </a:lnTo>
                  <a:lnTo>
                    <a:pt x="1073" y="971"/>
                  </a:lnTo>
                  <a:close/>
                  <a:moveTo>
                    <a:pt x="1073" y="1"/>
                  </a:moveTo>
                  <a:cubicBezTo>
                    <a:pt x="941" y="1"/>
                    <a:pt x="828" y="82"/>
                    <a:pt x="778" y="201"/>
                  </a:cubicBezTo>
                  <a:lnTo>
                    <a:pt x="772" y="207"/>
                  </a:lnTo>
                  <a:lnTo>
                    <a:pt x="50" y="2099"/>
                  </a:lnTo>
                  <a:cubicBezTo>
                    <a:pt x="1" y="2243"/>
                    <a:pt x="70" y="2400"/>
                    <a:pt x="214" y="2457"/>
                  </a:cubicBezTo>
                  <a:cubicBezTo>
                    <a:pt x="244" y="2468"/>
                    <a:pt x="275" y="2473"/>
                    <a:pt x="306" y="2473"/>
                  </a:cubicBezTo>
                  <a:cubicBezTo>
                    <a:pt x="417" y="2473"/>
                    <a:pt x="526" y="2406"/>
                    <a:pt x="565" y="2294"/>
                  </a:cubicBezTo>
                  <a:lnTo>
                    <a:pt x="678" y="2000"/>
                  </a:lnTo>
                  <a:lnTo>
                    <a:pt x="1461" y="2000"/>
                  </a:lnTo>
                  <a:lnTo>
                    <a:pt x="1568" y="2287"/>
                  </a:lnTo>
                  <a:cubicBezTo>
                    <a:pt x="1612" y="2398"/>
                    <a:pt x="1719" y="2474"/>
                    <a:pt x="1832" y="2474"/>
                  </a:cubicBezTo>
                  <a:cubicBezTo>
                    <a:pt x="1848" y="2474"/>
                    <a:pt x="1865" y="2472"/>
                    <a:pt x="1881" y="2469"/>
                  </a:cubicBezTo>
                  <a:cubicBezTo>
                    <a:pt x="2051" y="2431"/>
                    <a:pt x="2144" y="2257"/>
                    <a:pt x="2081" y="2099"/>
                  </a:cubicBezTo>
                  <a:lnTo>
                    <a:pt x="1367" y="207"/>
                  </a:lnTo>
                  <a:lnTo>
                    <a:pt x="1367" y="201"/>
                  </a:lnTo>
                  <a:cubicBezTo>
                    <a:pt x="1317" y="82"/>
                    <a:pt x="1198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6690209" y="4381273"/>
              <a:ext cx="50209" cy="66469"/>
            </a:xfrm>
            <a:custGeom>
              <a:avLst/>
              <a:gdLst/>
              <a:ahLst/>
              <a:cxnLst/>
              <a:rect l="l" t="t" r="r" b="b"/>
              <a:pathLst>
                <a:path w="1862" h="2465" extrusionOk="0">
                  <a:moveTo>
                    <a:pt x="816" y="547"/>
                  </a:moveTo>
                  <a:cubicBezTo>
                    <a:pt x="1279" y="547"/>
                    <a:pt x="1317" y="1073"/>
                    <a:pt x="1317" y="1230"/>
                  </a:cubicBezTo>
                  <a:cubicBezTo>
                    <a:pt x="1317" y="1568"/>
                    <a:pt x="1166" y="1906"/>
                    <a:pt x="828" y="1912"/>
                  </a:cubicBezTo>
                  <a:lnTo>
                    <a:pt x="545" y="1912"/>
                  </a:lnTo>
                  <a:lnTo>
                    <a:pt x="545" y="547"/>
                  </a:lnTo>
                  <a:close/>
                  <a:moveTo>
                    <a:pt x="270" y="1"/>
                  </a:moveTo>
                  <a:cubicBezTo>
                    <a:pt x="119" y="1"/>
                    <a:pt x="1" y="121"/>
                    <a:pt x="1" y="271"/>
                  </a:cubicBezTo>
                  <a:lnTo>
                    <a:pt x="1" y="2182"/>
                  </a:lnTo>
                  <a:cubicBezTo>
                    <a:pt x="1" y="2219"/>
                    <a:pt x="1" y="2251"/>
                    <a:pt x="13" y="2282"/>
                  </a:cubicBezTo>
                  <a:cubicBezTo>
                    <a:pt x="56" y="2395"/>
                    <a:pt x="163" y="2464"/>
                    <a:pt x="270" y="2464"/>
                  </a:cubicBezTo>
                  <a:cubicBezTo>
                    <a:pt x="289" y="2464"/>
                    <a:pt x="683" y="2464"/>
                    <a:pt x="834" y="2458"/>
                  </a:cubicBezTo>
                  <a:cubicBezTo>
                    <a:pt x="1429" y="2445"/>
                    <a:pt x="1861" y="1932"/>
                    <a:pt x="1861" y="1230"/>
                  </a:cubicBezTo>
                  <a:cubicBezTo>
                    <a:pt x="1861" y="497"/>
                    <a:pt x="1441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9"/>
            <p:cNvSpPr/>
            <p:nvPr/>
          </p:nvSpPr>
          <p:spPr>
            <a:xfrm>
              <a:off x="6560426" y="4262249"/>
              <a:ext cx="72024" cy="66684"/>
            </a:xfrm>
            <a:custGeom>
              <a:avLst/>
              <a:gdLst/>
              <a:ahLst/>
              <a:cxnLst/>
              <a:rect l="l" t="t" r="r" b="b"/>
              <a:pathLst>
                <a:path w="2671" h="2473" extrusionOk="0">
                  <a:moveTo>
                    <a:pt x="1329" y="0"/>
                  </a:moveTo>
                  <a:cubicBezTo>
                    <a:pt x="1316" y="0"/>
                    <a:pt x="1304" y="1"/>
                    <a:pt x="1291" y="3"/>
                  </a:cubicBezTo>
                  <a:cubicBezTo>
                    <a:pt x="1178" y="23"/>
                    <a:pt x="1091" y="110"/>
                    <a:pt x="1065" y="217"/>
                  </a:cubicBezTo>
                  <a:lnTo>
                    <a:pt x="758" y="1206"/>
                  </a:lnTo>
                  <a:lnTo>
                    <a:pt x="564" y="223"/>
                  </a:lnTo>
                  <a:cubicBezTo>
                    <a:pt x="542" y="92"/>
                    <a:pt x="430" y="3"/>
                    <a:pt x="302" y="3"/>
                  </a:cubicBezTo>
                  <a:cubicBezTo>
                    <a:pt x="283" y="3"/>
                    <a:pt x="263" y="5"/>
                    <a:pt x="244" y="9"/>
                  </a:cubicBezTo>
                  <a:cubicBezTo>
                    <a:pt x="93" y="35"/>
                    <a:pt x="0" y="179"/>
                    <a:pt x="32" y="329"/>
                  </a:cubicBezTo>
                  <a:lnTo>
                    <a:pt x="402" y="2216"/>
                  </a:lnTo>
                  <a:cubicBezTo>
                    <a:pt x="402" y="2228"/>
                    <a:pt x="408" y="2241"/>
                    <a:pt x="414" y="2253"/>
                  </a:cubicBezTo>
                  <a:cubicBezTo>
                    <a:pt x="452" y="2363"/>
                    <a:pt x="550" y="2446"/>
                    <a:pt x="663" y="2446"/>
                  </a:cubicBezTo>
                  <a:cubicBezTo>
                    <a:pt x="678" y="2446"/>
                    <a:pt x="693" y="2444"/>
                    <a:pt x="709" y="2441"/>
                  </a:cubicBezTo>
                  <a:lnTo>
                    <a:pt x="715" y="2441"/>
                  </a:lnTo>
                  <a:cubicBezTo>
                    <a:pt x="730" y="2444"/>
                    <a:pt x="745" y="2446"/>
                    <a:pt x="760" y="2446"/>
                  </a:cubicBezTo>
                  <a:cubicBezTo>
                    <a:pt x="873" y="2446"/>
                    <a:pt x="971" y="2363"/>
                    <a:pt x="1009" y="2253"/>
                  </a:cubicBezTo>
                  <a:cubicBezTo>
                    <a:pt x="1009" y="2247"/>
                    <a:pt x="1016" y="2247"/>
                    <a:pt x="1016" y="2241"/>
                  </a:cubicBezTo>
                  <a:lnTo>
                    <a:pt x="1334" y="1206"/>
                  </a:lnTo>
                  <a:lnTo>
                    <a:pt x="1655" y="2241"/>
                  </a:lnTo>
                  <a:cubicBezTo>
                    <a:pt x="1655" y="2247"/>
                    <a:pt x="1655" y="2253"/>
                    <a:pt x="1661" y="2253"/>
                  </a:cubicBezTo>
                  <a:cubicBezTo>
                    <a:pt x="1704" y="2378"/>
                    <a:pt x="1823" y="2467"/>
                    <a:pt x="1956" y="2473"/>
                  </a:cubicBezTo>
                  <a:lnTo>
                    <a:pt x="1962" y="2473"/>
                  </a:lnTo>
                  <a:cubicBezTo>
                    <a:pt x="2094" y="2467"/>
                    <a:pt x="2213" y="2378"/>
                    <a:pt x="2256" y="2253"/>
                  </a:cubicBezTo>
                  <a:cubicBezTo>
                    <a:pt x="2262" y="2241"/>
                    <a:pt x="2262" y="2228"/>
                    <a:pt x="2268" y="2216"/>
                  </a:cubicBezTo>
                  <a:lnTo>
                    <a:pt x="2638" y="335"/>
                  </a:lnTo>
                  <a:cubicBezTo>
                    <a:pt x="2670" y="185"/>
                    <a:pt x="2575" y="41"/>
                    <a:pt x="2425" y="9"/>
                  </a:cubicBezTo>
                  <a:cubicBezTo>
                    <a:pt x="2406" y="5"/>
                    <a:pt x="2388" y="3"/>
                    <a:pt x="2369" y="3"/>
                  </a:cubicBezTo>
                  <a:cubicBezTo>
                    <a:pt x="2241" y="3"/>
                    <a:pt x="2128" y="96"/>
                    <a:pt x="2106" y="223"/>
                  </a:cubicBezTo>
                  <a:lnTo>
                    <a:pt x="1912" y="1206"/>
                  </a:lnTo>
                  <a:lnTo>
                    <a:pt x="1598" y="197"/>
                  </a:lnTo>
                  <a:cubicBezTo>
                    <a:pt x="1558" y="78"/>
                    <a:pt x="1452" y="0"/>
                    <a:pt x="1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6571401" y="4380868"/>
              <a:ext cx="50209" cy="66550"/>
            </a:xfrm>
            <a:custGeom>
              <a:avLst/>
              <a:gdLst/>
              <a:ahLst/>
              <a:cxnLst/>
              <a:rect l="l" t="t" r="r" b="b"/>
              <a:pathLst>
                <a:path w="1862" h="2468" extrusionOk="0">
                  <a:moveTo>
                    <a:pt x="972" y="0"/>
                  </a:moveTo>
                  <a:cubicBezTo>
                    <a:pt x="872" y="0"/>
                    <a:pt x="766" y="14"/>
                    <a:pt x="658" y="47"/>
                  </a:cubicBezTo>
                  <a:cubicBezTo>
                    <a:pt x="383" y="128"/>
                    <a:pt x="189" y="348"/>
                    <a:pt x="145" y="617"/>
                  </a:cubicBezTo>
                  <a:cubicBezTo>
                    <a:pt x="114" y="868"/>
                    <a:pt x="220" y="1114"/>
                    <a:pt x="433" y="1251"/>
                  </a:cubicBezTo>
                  <a:cubicBezTo>
                    <a:pt x="446" y="1264"/>
                    <a:pt x="458" y="1270"/>
                    <a:pt x="470" y="1276"/>
                  </a:cubicBezTo>
                  <a:cubicBezTo>
                    <a:pt x="484" y="1276"/>
                    <a:pt x="747" y="1395"/>
                    <a:pt x="1048" y="1508"/>
                  </a:cubicBezTo>
                  <a:cubicBezTo>
                    <a:pt x="1103" y="1527"/>
                    <a:pt x="1291" y="1609"/>
                    <a:pt x="1273" y="1727"/>
                  </a:cubicBezTo>
                  <a:cubicBezTo>
                    <a:pt x="1254" y="1821"/>
                    <a:pt x="1135" y="1915"/>
                    <a:pt x="973" y="1915"/>
                  </a:cubicBezTo>
                  <a:cubicBezTo>
                    <a:pt x="791" y="1915"/>
                    <a:pt x="621" y="1846"/>
                    <a:pt x="508" y="1721"/>
                  </a:cubicBezTo>
                  <a:cubicBezTo>
                    <a:pt x="455" y="1662"/>
                    <a:pt x="381" y="1632"/>
                    <a:pt x="307" y="1632"/>
                  </a:cubicBezTo>
                  <a:cubicBezTo>
                    <a:pt x="241" y="1632"/>
                    <a:pt x="176" y="1655"/>
                    <a:pt x="126" y="1702"/>
                  </a:cubicBezTo>
                  <a:cubicBezTo>
                    <a:pt x="13" y="1809"/>
                    <a:pt x="1" y="1979"/>
                    <a:pt x="108" y="2091"/>
                  </a:cubicBezTo>
                  <a:cubicBezTo>
                    <a:pt x="320" y="2329"/>
                    <a:pt x="634" y="2467"/>
                    <a:pt x="973" y="2467"/>
                  </a:cubicBezTo>
                  <a:cubicBezTo>
                    <a:pt x="1392" y="2467"/>
                    <a:pt x="1743" y="2197"/>
                    <a:pt x="1812" y="1821"/>
                  </a:cubicBezTo>
                  <a:cubicBezTo>
                    <a:pt x="1861" y="1545"/>
                    <a:pt x="1737" y="1175"/>
                    <a:pt x="1236" y="993"/>
                  </a:cubicBezTo>
                  <a:cubicBezTo>
                    <a:pt x="1003" y="906"/>
                    <a:pt x="791" y="819"/>
                    <a:pt x="721" y="787"/>
                  </a:cubicBezTo>
                  <a:cubicBezTo>
                    <a:pt x="684" y="756"/>
                    <a:pt x="684" y="718"/>
                    <a:pt x="690" y="693"/>
                  </a:cubicBezTo>
                  <a:cubicBezTo>
                    <a:pt x="690" y="668"/>
                    <a:pt x="715" y="599"/>
                    <a:pt x="815" y="568"/>
                  </a:cubicBezTo>
                  <a:cubicBezTo>
                    <a:pt x="869" y="552"/>
                    <a:pt x="919" y="546"/>
                    <a:pt x="966" y="546"/>
                  </a:cubicBezTo>
                  <a:cubicBezTo>
                    <a:pt x="1131" y="546"/>
                    <a:pt x="1244" y="623"/>
                    <a:pt x="1273" y="643"/>
                  </a:cubicBezTo>
                  <a:cubicBezTo>
                    <a:pt x="1326" y="713"/>
                    <a:pt x="1407" y="750"/>
                    <a:pt x="1489" y="750"/>
                  </a:cubicBezTo>
                  <a:cubicBezTo>
                    <a:pt x="1533" y="750"/>
                    <a:pt x="1577" y="740"/>
                    <a:pt x="1618" y="718"/>
                  </a:cubicBezTo>
                  <a:cubicBezTo>
                    <a:pt x="1749" y="643"/>
                    <a:pt x="1800" y="480"/>
                    <a:pt x="1725" y="348"/>
                  </a:cubicBezTo>
                  <a:cubicBezTo>
                    <a:pt x="1650" y="200"/>
                    <a:pt x="1349" y="0"/>
                    <a:pt x="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6407481" y="4224795"/>
              <a:ext cx="377914" cy="259781"/>
            </a:xfrm>
            <a:custGeom>
              <a:avLst/>
              <a:gdLst/>
              <a:ahLst/>
              <a:cxnLst/>
              <a:rect l="l" t="t" r="r" b="b"/>
              <a:pathLst>
                <a:path w="14015" h="9634" extrusionOk="0">
                  <a:moveTo>
                    <a:pt x="8811" y="822"/>
                  </a:moveTo>
                  <a:lnTo>
                    <a:pt x="8811" y="4406"/>
                  </a:lnTo>
                  <a:lnTo>
                    <a:pt x="5227" y="4406"/>
                  </a:lnTo>
                  <a:lnTo>
                    <a:pt x="5227" y="822"/>
                  </a:lnTo>
                  <a:close/>
                  <a:moveTo>
                    <a:pt x="4406" y="5228"/>
                  </a:moveTo>
                  <a:lnTo>
                    <a:pt x="4406" y="8812"/>
                  </a:lnTo>
                  <a:lnTo>
                    <a:pt x="821" y="8812"/>
                  </a:lnTo>
                  <a:lnTo>
                    <a:pt x="821" y="5228"/>
                  </a:lnTo>
                  <a:close/>
                  <a:moveTo>
                    <a:pt x="8811" y="5228"/>
                  </a:moveTo>
                  <a:lnTo>
                    <a:pt x="8811" y="8812"/>
                  </a:lnTo>
                  <a:lnTo>
                    <a:pt x="5227" y="8812"/>
                  </a:lnTo>
                  <a:lnTo>
                    <a:pt x="5227" y="5228"/>
                  </a:lnTo>
                  <a:close/>
                  <a:moveTo>
                    <a:pt x="13193" y="5228"/>
                  </a:moveTo>
                  <a:lnTo>
                    <a:pt x="13193" y="8812"/>
                  </a:lnTo>
                  <a:lnTo>
                    <a:pt x="9609" y="8812"/>
                  </a:lnTo>
                  <a:lnTo>
                    <a:pt x="9609" y="5228"/>
                  </a:lnTo>
                  <a:close/>
                  <a:moveTo>
                    <a:pt x="4819" y="1"/>
                  </a:moveTo>
                  <a:cubicBezTo>
                    <a:pt x="4588" y="1"/>
                    <a:pt x="4406" y="183"/>
                    <a:pt x="4406" y="408"/>
                  </a:cubicBezTo>
                  <a:lnTo>
                    <a:pt x="4406" y="4406"/>
                  </a:lnTo>
                  <a:lnTo>
                    <a:pt x="408" y="4406"/>
                  </a:lnTo>
                  <a:cubicBezTo>
                    <a:pt x="182" y="4406"/>
                    <a:pt x="0" y="4588"/>
                    <a:pt x="0" y="4814"/>
                  </a:cubicBezTo>
                  <a:lnTo>
                    <a:pt x="0" y="9226"/>
                  </a:lnTo>
                  <a:cubicBezTo>
                    <a:pt x="0" y="9451"/>
                    <a:pt x="182" y="9633"/>
                    <a:pt x="408" y="9633"/>
                  </a:cubicBezTo>
                  <a:lnTo>
                    <a:pt x="13607" y="9633"/>
                  </a:lnTo>
                  <a:cubicBezTo>
                    <a:pt x="13832" y="9633"/>
                    <a:pt x="14014" y="9451"/>
                    <a:pt x="14014" y="9226"/>
                  </a:cubicBezTo>
                  <a:lnTo>
                    <a:pt x="14014" y="4820"/>
                  </a:lnTo>
                  <a:cubicBezTo>
                    <a:pt x="14014" y="4588"/>
                    <a:pt x="13832" y="4406"/>
                    <a:pt x="13607" y="4406"/>
                  </a:cubicBezTo>
                  <a:lnTo>
                    <a:pt x="9633" y="4406"/>
                  </a:lnTo>
                  <a:lnTo>
                    <a:pt x="9633" y="408"/>
                  </a:lnTo>
                  <a:cubicBezTo>
                    <a:pt x="9633" y="183"/>
                    <a:pt x="9451" y="1"/>
                    <a:pt x="92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49"/>
          <p:cNvGrpSpPr/>
          <p:nvPr/>
        </p:nvGrpSpPr>
        <p:grpSpPr>
          <a:xfrm>
            <a:off x="502920" y="1316759"/>
            <a:ext cx="817500" cy="773425"/>
            <a:chOff x="6407481" y="1709796"/>
            <a:chExt cx="377914" cy="378076"/>
          </a:xfrm>
        </p:grpSpPr>
        <p:sp>
          <p:nvSpPr>
            <p:cNvPr id="563" name="Google Shape;563;p49"/>
            <p:cNvSpPr/>
            <p:nvPr/>
          </p:nvSpPr>
          <p:spPr>
            <a:xfrm>
              <a:off x="6407481" y="1709796"/>
              <a:ext cx="377914" cy="378076"/>
            </a:xfrm>
            <a:custGeom>
              <a:avLst/>
              <a:gdLst/>
              <a:ahLst/>
              <a:cxnLst/>
              <a:rect l="l" t="t" r="r" b="b"/>
              <a:pathLst>
                <a:path w="14015" h="14021" extrusionOk="0">
                  <a:moveTo>
                    <a:pt x="8649" y="821"/>
                  </a:moveTo>
                  <a:cubicBezTo>
                    <a:pt x="9025" y="821"/>
                    <a:pt x="9332" y="1128"/>
                    <a:pt x="9332" y="1510"/>
                  </a:cubicBezTo>
                  <a:lnTo>
                    <a:pt x="9332" y="4273"/>
                  </a:lnTo>
                  <a:cubicBezTo>
                    <a:pt x="9332" y="4499"/>
                    <a:pt x="9520" y="4681"/>
                    <a:pt x="9745" y="4681"/>
                  </a:cubicBezTo>
                  <a:lnTo>
                    <a:pt x="12510" y="4681"/>
                  </a:lnTo>
                  <a:cubicBezTo>
                    <a:pt x="12886" y="4681"/>
                    <a:pt x="13193" y="4988"/>
                    <a:pt x="13193" y="5364"/>
                  </a:cubicBezTo>
                  <a:lnTo>
                    <a:pt x="13193" y="8655"/>
                  </a:lnTo>
                  <a:cubicBezTo>
                    <a:pt x="13193" y="9031"/>
                    <a:pt x="12886" y="9338"/>
                    <a:pt x="12510" y="9338"/>
                  </a:cubicBezTo>
                  <a:lnTo>
                    <a:pt x="9745" y="9338"/>
                  </a:lnTo>
                  <a:cubicBezTo>
                    <a:pt x="9520" y="9338"/>
                    <a:pt x="9332" y="9520"/>
                    <a:pt x="9332" y="9745"/>
                  </a:cubicBezTo>
                  <a:lnTo>
                    <a:pt x="9332" y="12509"/>
                  </a:lnTo>
                  <a:cubicBezTo>
                    <a:pt x="9332" y="12892"/>
                    <a:pt x="9025" y="13199"/>
                    <a:pt x="8649" y="13199"/>
                  </a:cubicBezTo>
                  <a:lnTo>
                    <a:pt x="5365" y="13199"/>
                  </a:lnTo>
                  <a:cubicBezTo>
                    <a:pt x="4989" y="13199"/>
                    <a:pt x="4682" y="12892"/>
                    <a:pt x="4682" y="12509"/>
                  </a:cubicBezTo>
                  <a:lnTo>
                    <a:pt x="4682" y="9745"/>
                  </a:lnTo>
                  <a:cubicBezTo>
                    <a:pt x="4682" y="9520"/>
                    <a:pt x="4494" y="9338"/>
                    <a:pt x="4269" y="9338"/>
                  </a:cubicBezTo>
                  <a:lnTo>
                    <a:pt x="1504" y="9338"/>
                  </a:lnTo>
                  <a:cubicBezTo>
                    <a:pt x="1128" y="9338"/>
                    <a:pt x="821" y="9031"/>
                    <a:pt x="821" y="8655"/>
                  </a:cubicBezTo>
                  <a:lnTo>
                    <a:pt x="821" y="5364"/>
                  </a:lnTo>
                  <a:cubicBezTo>
                    <a:pt x="821" y="4988"/>
                    <a:pt x="1128" y="4681"/>
                    <a:pt x="1504" y="4681"/>
                  </a:cubicBezTo>
                  <a:lnTo>
                    <a:pt x="4269" y="4681"/>
                  </a:lnTo>
                  <a:cubicBezTo>
                    <a:pt x="4494" y="4681"/>
                    <a:pt x="4682" y="4499"/>
                    <a:pt x="4682" y="4273"/>
                  </a:cubicBezTo>
                  <a:lnTo>
                    <a:pt x="4682" y="1510"/>
                  </a:lnTo>
                  <a:cubicBezTo>
                    <a:pt x="4682" y="1128"/>
                    <a:pt x="4989" y="821"/>
                    <a:pt x="5365" y="821"/>
                  </a:cubicBezTo>
                  <a:close/>
                  <a:moveTo>
                    <a:pt x="5365" y="0"/>
                  </a:moveTo>
                  <a:cubicBezTo>
                    <a:pt x="4532" y="0"/>
                    <a:pt x="3861" y="677"/>
                    <a:pt x="3861" y="1510"/>
                  </a:cubicBezTo>
                  <a:lnTo>
                    <a:pt x="3861" y="3860"/>
                  </a:lnTo>
                  <a:lnTo>
                    <a:pt x="1504" y="3860"/>
                  </a:lnTo>
                  <a:cubicBezTo>
                    <a:pt x="671" y="3860"/>
                    <a:pt x="0" y="4537"/>
                    <a:pt x="0" y="5364"/>
                  </a:cubicBezTo>
                  <a:lnTo>
                    <a:pt x="0" y="8655"/>
                  </a:lnTo>
                  <a:cubicBezTo>
                    <a:pt x="0" y="9482"/>
                    <a:pt x="671" y="10159"/>
                    <a:pt x="1504" y="10159"/>
                  </a:cubicBezTo>
                  <a:lnTo>
                    <a:pt x="3861" y="10159"/>
                  </a:lnTo>
                  <a:lnTo>
                    <a:pt x="3861" y="12509"/>
                  </a:lnTo>
                  <a:cubicBezTo>
                    <a:pt x="3861" y="13343"/>
                    <a:pt x="4532" y="14020"/>
                    <a:pt x="5365" y="14020"/>
                  </a:cubicBezTo>
                  <a:lnTo>
                    <a:pt x="8649" y="14020"/>
                  </a:lnTo>
                  <a:cubicBezTo>
                    <a:pt x="9482" y="14020"/>
                    <a:pt x="10153" y="13343"/>
                    <a:pt x="10153" y="12509"/>
                  </a:cubicBezTo>
                  <a:lnTo>
                    <a:pt x="10153" y="10159"/>
                  </a:lnTo>
                  <a:lnTo>
                    <a:pt x="12510" y="10159"/>
                  </a:lnTo>
                  <a:cubicBezTo>
                    <a:pt x="13343" y="10159"/>
                    <a:pt x="14014" y="9482"/>
                    <a:pt x="14014" y="8655"/>
                  </a:cubicBezTo>
                  <a:lnTo>
                    <a:pt x="14014" y="5364"/>
                  </a:lnTo>
                  <a:cubicBezTo>
                    <a:pt x="14014" y="4537"/>
                    <a:pt x="13343" y="3860"/>
                    <a:pt x="12510" y="3860"/>
                  </a:cubicBezTo>
                  <a:lnTo>
                    <a:pt x="10153" y="3860"/>
                  </a:lnTo>
                  <a:lnTo>
                    <a:pt x="10153" y="1510"/>
                  </a:lnTo>
                  <a:cubicBezTo>
                    <a:pt x="10153" y="677"/>
                    <a:pt x="9482" y="0"/>
                    <a:pt x="86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6552795" y="1754181"/>
              <a:ext cx="87232" cy="66469"/>
            </a:xfrm>
            <a:custGeom>
              <a:avLst/>
              <a:gdLst/>
              <a:ahLst/>
              <a:cxnLst/>
              <a:rect l="l" t="t" r="r" b="b"/>
              <a:pathLst>
                <a:path w="3235" h="2465" extrusionOk="0">
                  <a:moveTo>
                    <a:pt x="1617" y="1149"/>
                  </a:moveTo>
                  <a:lnTo>
                    <a:pt x="1944" y="1638"/>
                  </a:lnTo>
                  <a:lnTo>
                    <a:pt x="1292" y="1638"/>
                  </a:lnTo>
                  <a:lnTo>
                    <a:pt x="1617" y="1149"/>
                  </a:lnTo>
                  <a:close/>
                  <a:moveTo>
                    <a:pt x="1619" y="0"/>
                  </a:moveTo>
                  <a:cubicBezTo>
                    <a:pt x="1488" y="0"/>
                    <a:pt x="1358" y="61"/>
                    <a:pt x="1279" y="183"/>
                  </a:cubicBezTo>
                  <a:lnTo>
                    <a:pt x="182" y="1826"/>
                  </a:lnTo>
                  <a:cubicBezTo>
                    <a:pt x="0" y="2095"/>
                    <a:pt x="196" y="2465"/>
                    <a:pt x="521" y="2465"/>
                  </a:cubicBezTo>
                  <a:lnTo>
                    <a:pt x="2715" y="2465"/>
                  </a:lnTo>
                  <a:cubicBezTo>
                    <a:pt x="3040" y="2465"/>
                    <a:pt x="3234" y="2095"/>
                    <a:pt x="3054" y="1826"/>
                  </a:cubicBezTo>
                  <a:lnTo>
                    <a:pt x="1963" y="183"/>
                  </a:lnTo>
                  <a:cubicBezTo>
                    <a:pt x="1881" y="61"/>
                    <a:pt x="1750" y="0"/>
                    <a:pt x="16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6552795" y="1976938"/>
              <a:ext cx="87232" cy="66496"/>
            </a:xfrm>
            <a:custGeom>
              <a:avLst/>
              <a:gdLst/>
              <a:ahLst/>
              <a:cxnLst/>
              <a:rect l="l" t="t" r="r" b="b"/>
              <a:pathLst>
                <a:path w="3235" h="2466" extrusionOk="0">
                  <a:moveTo>
                    <a:pt x="1944" y="822"/>
                  </a:moveTo>
                  <a:lnTo>
                    <a:pt x="1617" y="1317"/>
                  </a:lnTo>
                  <a:lnTo>
                    <a:pt x="1292" y="822"/>
                  </a:lnTo>
                  <a:close/>
                  <a:moveTo>
                    <a:pt x="521" y="1"/>
                  </a:moveTo>
                  <a:cubicBezTo>
                    <a:pt x="196" y="1"/>
                    <a:pt x="0" y="371"/>
                    <a:pt x="182" y="640"/>
                  </a:cubicBezTo>
                  <a:lnTo>
                    <a:pt x="1279" y="2283"/>
                  </a:lnTo>
                  <a:cubicBezTo>
                    <a:pt x="1358" y="2405"/>
                    <a:pt x="1488" y="2465"/>
                    <a:pt x="1619" y="2465"/>
                  </a:cubicBezTo>
                  <a:cubicBezTo>
                    <a:pt x="1750" y="2465"/>
                    <a:pt x="1881" y="2405"/>
                    <a:pt x="1963" y="2283"/>
                  </a:cubicBezTo>
                  <a:lnTo>
                    <a:pt x="3054" y="640"/>
                  </a:lnTo>
                  <a:cubicBezTo>
                    <a:pt x="3234" y="371"/>
                    <a:pt x="3040" y="1"/>
                    <a:pt x="2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6450058" y="1858131"/>
              <a:ext cx="68114" cy="81353"/>
            </a:xfrm>
            <a:custGeom>
              <a:avLst/>
              <a:gdLst/>
              <a:ahLst/>
              <a:cxnLst/>
              <a:rect l="l" t="t" r="r" b="b"/>
              <a:pathLst>
                <a:path w="2526" h="3017" extrusionOk="0">
                  <a:moveTo>
                    <a:pt x="1705" y="1179"/>
                  </a:moveTo>
                  <a:lnTo>
                    <a:pt x="1705" y="1838"/>
                  </a:lnTo>
                  <a:lnTo>
                    <a:pt x="1216" y="1505"/>
                  </a:lnTo>
                  <a:lnTo>
                    <a:pt x="1705" y="1179"/>
                  </a:lnTo>
                  <a:close/>
                  <a:moveTo>
                    <a:pt x="2115" y="1"/>
                  </a:moveTo>
                  <a:cubicBezTo>
                    <a:pt x="2039" y="1"/>
                    <a:pt x="1960" y="22"/>
                    <a:pt x="1887" y="70"/>
                  </a:cubicBezTo>
                  <a:lnTo>
                    <a:pt x="246" y="1167"/>
                  </a:lnTo>
                  <a:cubicBezTo>
                    <a:pt x="0" y="1329"/>
                    <a:pt x="0" y="1687"/>
                    <a:pt x="246" y="1850"/>
                  </a:cubicBezTo>
                  <a:lnTo>
                    <a:pt x="1887" y="2946"/>
                  </a:lnTo>
                  <a:cubicBezTo>
                    <a:pt x="1960" y="2994"/>
                    <a:pt x="2039" y="3016"/>
                    <a:pt x="2115" y="3016"/>
                  </a:cubicBezTo>
                  <a:cubicBezTo>
                    <a:pt x="2330" y="3016"/>
                    <a:pt x="2526" y="2847"/>
                    <a:pt x="2526" y="2602"/>
                  </a:cubicBezTo>
                  <a:lnTo>
                    <a:pt x="2526" y="415"/>
                  </a:lnTo>
                  <a:cubicBezTo>
                    <a:pt x="2526" y="170"/>
                    <a:pt x="2330" y="1"/>
                    <a:pt x="2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6674677" y="1858131"/>
              <a:ext cx="68114" cy="81353"/>
            </a:xfrm>
            <a:custGeom>
              <a:avLst/>
              <a:gdLst/>
              <a:ahLst/>
              <a:cxnLst/>
              <a:rect l="l" t="t" r="r" b="b"/>
              <a:pathLst>
                <a:path w="2526" h="3017" extrusionOk="0">
                  <a:moveTo>
                    <a:pt x="820" y="1179"/>
                  </a:moveTo>
                  <a:lnTo>
                    <a:pt x="1309" y="1505"/>
                  </a:lnTo>
                  <a:lnTo>
                    <a:pt x="820" y="1838"/>
                  </a:lnTo>
                  <a:lnTo>
                    <a:pt x="820" y="1179"/>
                  </a:lnTo>
                  <a:close/>
                  <a:moveTo>
                    <a:pt x="411" y="1"/>
                  </a:moveTo>
                  <a:cubicBezTo>
                    <a:pt x="197" y="1"/>
                    <a:pt x="0" y="170"/>
                    <a:pt x="0" y="415"/>
                  </a:cubicBezTo>
                  <a:lnTo>
                    <a:pt x="0" y="2602"/>
                  </a:lnTo>
                  <a:cubicBezTo>
                    <a:pt x="0" y="2847"/>
                    <a:pt x="197" y="3016"/>
                    <a:pt x="411" y="3016"/>
                  </a:cubicBezTo>
                  <a:cubicBezTo>
                    <a:pt x="488" y="3016"/>
                    <a:pt x="567" y="2994"/>
                    <a:pt x="640" y="2946"/>
                  </a:cubicBezTo>
                  <a:lnTo>
                    <a:pt x="2281" y="1850"/>
                  </a:lnTo>
                  <a:cubicBezTo>
                    <a:pt x="2526" y="1687"/>
                    <a:pt x="2526" y="1329"/>
                    <a:pt x="2281" y="1167"/>
                  </a:cubicBezTo>
                  <a:lnTo>
                    <a:pt x="640" y="70"/>
                  </a:lnTo>
                  <a:cubicBezTo>
                    <a:pt x="567" y="22"/>
                    <a:pt x="488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6540984" y="1843462"/>
              <a:ext cx="110880" cy="110718"/>
            </a:xfrm>
            <a:custGeom>
              <a:avLst/>
              <a:gdLst/>
              <a:ahLst/>
              <a:cxnLst/>
              <a:rect l="l" t="t" r="r" b="b"/>
              <a:pathLst>
                <a:path w="4112" h="4106" extrusionOk="0">
                  <a:moveTo>
                    <a:pt x="2055" y="821"/>
                  </a:moveTo>
                  <a:cubicBezTo>
                    <a:pt x="2732" y="821"/>
                    <a:pt x="3290" y="1373"/>
                    <a:pt x="3290" y="2049"/>
                  </a:cubicBezTo>
                  <a:cubicBezTo>
                    <a:pt x="3290" y="2732"/>
                    <a:pt x="2732" y="3284"/>
                    <a:pt x="2055" y="3284"/>
                  </a:cubicBezTo>
                  <a:cubicBezTo>
                    <a:pt x="1379" y="3284"/>
                    <a:pt x="822" y="2732"/>
                    <a:pt x="822" y="2049"/>
                  </a:cubicBezTo>
                  <a:cubicBezTo>
                    <a:pt x="822" y="1373"/>
                    <a:pt x="1379" y="821"/>
                    <a:pt x="2055" y="821"/>
                  </a:cubicBezTo>
                  <a:close/>
                  <a:moveTo>
                    <a:pt x="2055" y="1"/>
                  </a:moveTo>
                  <a:cubicBezTo>
                    <a:pt x="921" y="1"/>
                    <a:pt x="1" y="921"/>
                    <a:pt x="1" y="2049"/>
                  </a:cubicBezTo>
                  <a:cubicBezTo>
                    <a:pt x="1" y="3184"/>
                    <a:pt x="921" y="4106"/>
                    <a:pt x="2055" y="4106"/>
                  </a:cubicBezTo>
                  <a:cubicBezTo>
                    <a:pt x="3191" y="4106"/>
                    <a:pt x="4112" y="3184"/>
                    <a:pt x="4112" y="2049"/>
                  </a:cubicBezTo>
                  <a:cubicBezTo>
                    <a:pt x="4112" y="921"/>
                    <a:pt x="3191" y="1"/>
                    <a:pt x="20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6585450" y="1887711"/>
              <a:ext cx="22138" cy="22192"/>
            </a:xfrm>
            <a:custGeom>
              <a:avLst/>
              <a:gdLst/>
              <a:ahLst/>
              <a:cxnLst/>
              <a:rect l="l" t="t" r="r" b="b"/>
              <a:pathLst>
                <a:path w="821" h="823" extrusionOk="0">
                  <a:moveTo>
                    <a:pt x="406" y="1"/>
                  </a:moveTo>
                  <a:cubicBezTo>
                    <a:pt x="181" y="1"/>
                    <a:pt x="0" y="183"/>
                    <a:pt x="0" y="408"/>
                  </a:cubicBezTo>
                  <a:cubicBezTo>
                    <a:pt x="0" y="640"/>
                    <a:pt x="181" y="822"/>
                    <a:pt x="406" y="822"/>
                  </a:cubicBezTo>
                  <a:cubicBezTo>
                    <a:pt x="632" y="822"/>
                    <a:pt x="820" y="640"/>
                    <a:pt x="820" y="408"/>
                  </a:cubicBezTo>
                  <a:cubicBezTo>
                    <a:pt x="820" y="183"/>
                    <a:pt x="632" y="1"/>
                    <a:pt x="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References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E23CB-10D9-B01F-D5B7-3E1756DCEE5A}"/>
              </a:ext>
            </a:extLst>
          </p:cNvPr>
          <p:cNvSpPr txBox="1"/>
          <p:nvPr/>
        </p:nvSpPr>
        <p:spPr>
          <a:xfrm>
            <a:off x="460917" y="1573880"/>
            <a:ext cx="8222166" cy="1995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tabLst>
                <a:tab pos="1428750" algn="l"/>
              </a:tabLst>
            </a:pPr>
            <a:r>
              <a:rPr lang="en-US" sz="2000" u="sng" dirty="0" err="1">
                <a:solidFill>
                  <a:srgbClr val="0563C1"/>
                </a:solidFill>
                <a:effectLst/>
                <a:latin typeface="Jura" panose="020B0604020202020204" charset="0"/>
                <a:ea typeface="Jura" panose="020B0604020202020204" charset="0"/>
                <a:cs typeface="Times New Roman" panose="02020603050405020304" pitchFamily="18" charset="0"/>
                <a:hlinkClick r:id="rId3"/>
              </a:rPr>
              <a:t>warframe.market</a:t>
            </a:r>
            <a:endParaRPr lang="en-US" sz="2000" dirty="0">
              <a:effectLst/>
              <a:latin typeface="Jura" panose="020B0604020202020204" charset="0"/>
              <a:ea typeface="Jura" panose="020B0604020202020204" charset="0"/>
              <a:cs typeface="Times New Roman" panose="02020603050405020304" pitchFamily="18" charset="0"/>
            </a:endParaRPr>
          </a:p>
          <a:p>
            <a:r>
              <a:rPr lang="en-US" sz="2000" u="sng" dirty="0">
                <a:solidFill>
                  <a:srgbClr val="0563C1"/>
                </a:solidFill>
                <a:effectLst/>
                <a:latin typeface="Jura" panose="020B0604020202020204" charset="0"/>
                <a:ea typeface="Jura" panose="020B0604020202020204" charset="0"/>
                <a:cs typeface="Times New Roman" panose="02020603050405020304" pitchFamily="18" charset="0"/>
                <a:hlinkClick r:id="rId4"/>
              </a:rPr>
              <a:t>Index | Node.js v22.2.0 Documentation, n.d.</a:t>
            </a:r>
            <a:endParaRPr lang="en-US" sz="2000" dirty="0">
              <a:effectLst/>
              <a:latin typeface="Jura" panose="020B0604020202020204" charset="0"/>
              <a:ea typeface="Jura" panose="020B060402020202020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US" sz="2000" u="sng" dirty="0" err="1">
                <a:solidFill>
                  <a:srgbClr val="0563C1"/>
                </a:solidFill>
                <a:effectLst/>
                <a:latin typeface="Jura" panose="020B0604020202020204" charset="0"/>
                <a:ea typeface="Jura" panose="020B0604020202020204" charset="0"/>
                <a:hlinkClick r:id="rId5"/>
              </a:rPr>
              <a:t>PedroTech</a:t>
            </a:r>
            <a:r>
              <a:rPr lang="en-US" sz="2000" u="sng" dirty="0">
                <a:solidFill>
                  <a:srgbClr val="0563C1"/>
                </a:solidFill>
                <a:effectLst/>
                <a:latin typeface="Jura" panose="020B0604020202020204" charset="0"/>
                <a:ea typeface="Jura" panose="020B0604020202020204" charset="0"/>
                <a:hlinkClick r:id="rId5"/>
              </a:rPr>
              <a:t>. (2021, April 2). Full Stack Web Development Course</a:t>
            </a:r>
            <a:endParaRPr lang="en-US" sz="2000" dirty="0">
              <a:effectLst/>
              <a:latin typeface="Jura" panose="020B0604020202020204" charset="0"/>
              <a:ea typeface="Jura" panose="020B0604020202020204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en-US" sz="2000" i="1" u="sng" dirty="0" err="1">
                <a:solidFill>
                  <a:srgbClr val="0563C1"/>
                </a:solidFill>
                <a:effectLst/>
                <a:latin typeface="Jura" panose="020B0604020202020204" charset="0"/>
                <a:ea typeface="Jura" panose="020B0604020202020204" charset="0"/>
                <a:hlinkClick r:id="rId6"/>
              </a:rPr>
              <a:t>npm</a:t>
            </a:r>
            <a:r>
              <a:rPr lang="en-US" sz="2000" i="1" u="sng" dirty="0">
                <a:solidFill>
                  <a:srgbClr val="0563C1"/>
                </a:solidFill>
                <a:effectLst/>
                <a:latin typeface="Jura" panose="020B0604020202020204" charset="0"/>
                <a:ea typeface="Jura" panose="020B0604020202020204" charset="0"/>
                <a:hlinkClick r:id="rId6"/>
              </a:rPr>
              <a:t> Docs</a:t>
            </a:r>
            <a:r>
              <a:rPr lang="en-US" sz="2000" i="0" u="sng" dirty="0">
                <a:solidFill>
                  <a:srgbClr val="0563C1"/>
                </a:solidFill>
                <a:effectLst/>
                <a:latin typeface="Jura" panose="020B0604020202020204" charset="0"/>
                <a:ea typeface="Jura" panose="020B0604020202020204" charset="0"/>
                <a:hlinkClick r:id="rId6"/>
              </a:rPr>
              <a:t>. (n.d.). https://docs.npmjs.com/</a:t>
            </a:r>
            <a:endParaRPr lang="en-US" sz="2000" dirty="0">
              <a:effectLst/>
              <a:latin typeface="Jura" panose="020B0604020202020204" charset="0"/>
              <a:ea typeface="Jura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2"/>
          <p:cNvSpPr txBox="1">
            <a:spLocks noGrp="1"/>
          </p:cNvSpPr>
          <p:nvPr>
            <p:ph type="ctrTitle"/>
          </p:nvPr>
        </p:nvSpPr>
        <p:spPr>
          <a:xfrm>
            <a:off x="1084455" y="2210550"/>
            <a:ext cx="697509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 you</a:t>
            </a:r>
            <a:endParaRPr sz="9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6F5C3E-386B-3EB0-A1D7-9BA23988ACC4}"/>
              </a:ext>
            </a:extLst>
          </p:cNvPr>
          <p:cNvSpPr/>
          <p:nvPr/>
        </p:nvSpPr>
        <p:spPr>
          <a:xfrm>
            <a:off x="1478280" y="3436620"/>
            <a:ext cx="6975090" cy="16383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 rotWithShape="1">
          <a:blip r:embed="rId3">
            <a:alphaModFix/>
          </a:blip>
          <a:srcRect t="33849" b="50436"/>
          <a:stretch/>
        </p:blipFill>
        <p:spPr>
          <a:xfrm>
            <a:off x="354576" y="3779500"/>
            <a:ext cx="8434847" cy="1011274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1766673" y="1480594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About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0" name="Google Shape;150;p31"/>
          <p:cNvSpPr txBox="1">
            <a:spLocks noGrp="1"/>
          </p:cNvSpPr>
          <p:nvPr>
            <p:ph type="title" idx="2"/>
          </p:nvPr>
        </p:nvSpPr>
        <p:spPr>
          <a:xfrm>
            <a:off x="740362" y="1476746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Table of contents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52" name="Google Shape;152;p31"/>
          <p:cNvSpPr txBox="1">
            <a:spLocks noGrp="1"/>
          </p:cNvSpPr>
          <p:nvPr>
            <p:ph type="title" idx="4"/>
          </p:nvPr>
        </p:nvSpPr>
        <p:spPr>
          <a:xfrm>
            <a:off x="1766673" y="2778411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Method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3" name="Google Shape;153;p31"/>
          <p:cNvSpPr txBox="1">
            <a:spLocks noGrp="1"/>
          </p:cNvSpPr>
          <p:nvPr>
            <p:ph type="title" idx="5"/>
          </p:nvPr>
        </p:nvSpPr>
        <p:spPr>
          <a:xfrm>
            <a:off x="740362" y="2771338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title" idx="7"/>
          </p:nvPr>
        </p:nvSpPr>
        <p:spPr>
          <a:xfrm>
            <a:off x="5736148" y="1465242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Review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6" name="Google Shape;156;p31"/>
          <p:cNvSpPr txBox="1">
            <a:spLocks noGrp="1"/>
          </p:cNvSpPr>
          <p:nvPr>
            <p:ph type="title" idx="8"/>
          </p:nvPr>
        </p:nvSpPr>
        <p:spPr>
          <a:xfrm>
            <a:off x="4709837" y="1476746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title" idx="13"/>
          </p:nvPr>
        </p:nvSpPr>
        <p:spPr>
          <a:xfrm>
            <a:off x="5736148" y="2771338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Result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9" name="Google Shape;159;p31"/>
          <p:cNvSpPr txBox="1">
            <a:spLocks noGrp="1"/>
          </p:cNvSpPr>
          <p:nvPr>
            <p:ph type="title" idx="14"/>
          </p:nvPr>
        </p:nvSpPr>
        <p:spPr>
          <a:xfrm>
            <a:off x="4709837" y="2771338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36"/>
          <p:cNvCxnSpPr/>
          <p:nvPr/>
        </p:nvCxnSpPr>
        <p:spPr>
          <a:xfrm rot="10800000">
            <a:off x="1344075" y="643489"/>
            <a:ext cx="2857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708150" y="2571750"/>
            <a:ext cx="43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our Project</a:t>
            </a:r>
            <a:endParaRPr dirty="0"/>
          </a:p>
        </p:txBody>
      </p:sp>
      <p:sp>
        <p:nvSpPr>
          <p:cNvPr id="317" name="Google Shape;317;p36"/>
          <p:cNvSpPr txBox="1">
            <a:spLocks noGrp="1"/>
          </p:cNvSpPr>
          <p:nvPr>
            <p:ph type="title" idx="2"/>
          </p:nvPr>
        </p:nvSpPr>
        <p:spPr>
          <a:xfrm>
            <a:off x="716475" y="1176150"/>
            <a:ext cx="125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050" name="Picture 2" descr="Baro Ki'Teer | WARFRAME Wiki | Fandom">
            <a:extLst>
              <a:ext uri="{FF2B5EF4-FFF2-40B4-BE49-F238E27FC236}">
                <a16:creationId xmlns:a16="http://schemas.microsoft.com/office/drawing/2014/main" id="{67F16372-8776-F707-1EAC-5B1658DE6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817" y="481477"/>
            <a:ext cx="4063021" cy="4063021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720000" y="278631"/>
            <a:ext cx="437451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A</a:t>
            </a:r>
            <a:r>
              <a:rPr lang="en" dirty="0">
                <a:solidFill>
                  <a:schemeClr val="accent6"/>
                </a:solidFill>
              </a:rPr>
              <a:t>bout the website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subTitle" idx="1"/>
          </p:nvPr>
        </p:nvSpPr>
        <p:spPr>
          <a:xfrm>
            <a:off x="495300" y="851331"/>
            <a:ext cx="6104766" cy="21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</a:rPr>
              <a:t>The website is all about 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trading, buying, selling</a:t>
            </a:r>
            <a:r>
              <a:rPr lang="en-US" sz="2000" dirty="0">
                <a:solidFill>
                  <a:schemeClr val="lt1"/>
                </a:solidFill>
              </a:rPr>
              <a:t>, and STONK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en-US" sz="2000" dirty="0">
                <a:solidFill>
                  <a:schemeClr val="lt1"/>
                </a:solidFill>
              </a:rPr>
              <a:t>A place to find needed item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2000" dirty="0">
                <a:solidFill>
                  <a:schemeClr val="lt1"/>
                </a:solidFill>
              </a:rPr>
              <a:t>Also to sell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2000" dirty="0">
                <a:solidFill>
                  <a:schemeClr val="lt1"/>
                </a:solidFill>
              </a:rPr>
              <a:t>Free for all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sz="2000" dirty="0">
                <a:solidFill>
                  <a:schemeClr val="lt1"/>
                </a:solidFill>
              </a:rPr>
              <a:t>Trades can be found here, but will be done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lt1"/>
                </a:solidFill>
              </a:rPr>
              <a:t>in game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 perfect website for those </a:t>
            </a:r>
            <a:r>
              <a:rPr lang="en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who want to earn shining overkill merchs </a:t>
            </a:r>
            <a:r>
              <a:rPr lang="en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with more affordable price (or for those who want to sell them to people)</a:t>
            </a:r>
            <a:endParaRPr sz="2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 rotWithShape="1">
          <a:blip r:embed="rId3">
            <a:alphaModFix/>
          </a:blip>
          <a:srcRect l="13182" r="13174"/>
          <a:stretch/>
        </p:blipFill>
        <p:spPr>
          <a:xfrm>
            <a:off x="6600066" y="489586"/>
            <a:ext cx="2722371" cy="416433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/>
          <p:nvPr/>
        </p:nvSpPr>
        <p:spPr>
          <a:xfrm>
            <a:off x="3358650" y="1546870"/>
            <a:ext cx="2426700" cy="27528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/>
          <p:cNvSpPr/>
          <p:nvPr/>
        </p:nvSpPr>
        <p:spPr>
          <a:xfrm>
            <a:off x="6042450" y="1546870"/>
            <a:ext cx="2426700" cy="27528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3"/>
          <p:cNvSpPr/>
          <p:nvPr/>
        </p:nvSpPr>
        <p:spPr>
          <a:xfrm>
            <a:off x="674850" y="1546870"/>
            <a:ext cx="2426700" cy="27528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Scope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720000" y="29105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Interface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8" name="Google Shape;178;p33"/>
          <p:cNvSpPr txBox="1">
            <a:spLocks noGrp="1"/>
          </p:cNvSpPr>
          <p:nvPr>
            <p:ph type="subTitle" idx="1"/>
          </p:nvPr>
        </p:nvSpPr>
        <p:spPr>
          <a:xfrm>
            <a:off x="736726" y="3331030"/>
            <a:ext cx="23364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Organized sections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Vibrant color code for specific tasks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p33"/>
          <p:cNvSpPr txBox="1">
            <a:spLocks noGrp="1"/>
          </p:cNvSpPr>
          <p:nvPr>
            <p:ph type="title" idx="3"/>
          </p:nvPr>
        </p:nvSpPr>
        <p:spPr>
          <a:xfrm>
            <a:off x="3403800" y="29105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Idea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33"/>
          <p:cNvSpPr txBox="1">
            <a:spLocks noGrp="1"/>
          </p:cNvSpPr>
          <p:nvPr>
            <p:ph type="subTitle" idx="4"/>
          </p:nvPr>
        </p:nvSpPr>
        <p:spPr>
          <a:xfrm>
            <a:off x="3448950" y="3417150"/>
            <a:ext cx="23364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 Trading Platform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Item Price Suggestion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Quick Buy features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81" name="Google Shape;181;p33"/>
          <p:cNvSpPr txBox="1">
            <a:spLocks noGrp="1"/>
          </p:cNvSpPr>
          <p:nvPr>
            <p:ph type="title" idx="5"/>
          </p:nvPr>
        </p:nvSpPr>
        <p:spPr>
          <a:xfrm>
            <a:off x="6087600" y="29105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Target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2" name="Google Shape;182;p33"/>
          <p:cNvSpPr txBox="1">
            <a:spLocks noGrp="1"/>
          </p:cNvSpPr>
          <p:nvPr>
            <p:ph type="subTitle" idx="6"/>
          </p:nvPr>
        </p:nvSpPr>
        <p:spPr>
          <a:xfrm>
            <a:off x="6132750" y="3320354"/>
            <a:ext cx="23364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Warframe Trader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Those who need fast process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Those who new to Trade</a:t>
            </a:r>
          </a:p>
        </p:txBody>
      </p:sp>
      <p:sp>
        <p:nvSpPr>
          <p:cNvPr id="183" name="Google Shape;183;p33"/>
          <p:cNvSpPr/>
          <p:nvPr/>
        </p:nvSpPr>
        <p:spPr>
          <a:xfrm>
            <a:off x="4281079" y="2054592"/>
            <a:ext cx="581828" cy="580286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33"/>
          <p:cNvGrpSpPr/>
          <p:nvPr/>
        </p:nvGrpSpPr>
        <p:grpSpPr>
          <a:xfrm>
            <a:off x="7030008" y="2056798"/>
            <a:ext cx="442060" cy="575898"/>
            <a:chOff x="-45998575" y="2702625"/>
            <a:chExt cx="229225" cy="298625"/>
          </a:xfrm>
        </p:grpSpPr>
        <p:sp>
          <p:nvSpPr>
            <p:cNvPr id="185" name="Google Shape;185;p33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33"/>
          <p:cNvGrpSpPr/>
          <p:nvPr/>
        </p:nvGrpSpPr>
        <p:grpSpPr>
          <a:xfrm>
            <a:off x="1633755" y="2053071"/>
            <a:ext cx="508883" cy="583323"/>
            <a:chOff x="-49398750" y="2684600"/>
            <a:chExt cx="263875" cy="302475"/>
          </a:xfrm>
        </p:grpSpPr>
        <p:sp>
          <p:nvSpPr>
            <p:cNvPr id="193" name="Google Shape;193;p33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8157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4389474" y="2461505"/>
            <a:ext cx="4023357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dirty="0"/>
          </a:p>
        </p:txBody>
      </p:sp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xfrm>
            <a:off x="7023125" y="1396723"/>
            <a:ext cx="125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42" name="Google Shape;342;p39"/>
          <p:cNvPicPr preferRelativeResize="0"/>
          <p:nvPr/>
        </p:nvPicPr>
        <p:blipFill rotWithShape="1">
          <a:blip r:embed="rId3">
            <a:alphaModFix/>
          </a:blip>
          <a:srcRect l="88" t="7110" r="50740" b="5431"/>
          <a:stretch/>
        </p:blipFill>
        <p:spPr>
          <a:xfrm>
            <a:off x="353550" y="354775"/>
            <a:ext cx="3733100" cy="442915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43" name="Google Shape;343;p39"/>
          <p:cNvCxnSpPr/>
          <p:nvPr/>
        </p:nvCxnSpPr>
        <p:spPr>
          <a:xfrm rot="10800000">
            <a:off x="4389475" y="1997000"/>
            <a:ext cx="0" cy="3169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7B46244-7676-320B-76C4-F67D614C1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077" y="2690347"/>
            <a:ext cx="3176886" cy="1786999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165" name="Google Shape;165;p32"/>
          <p:cNvSpPr txBox="1">
            <a:spLocks noGrp="1"/>
          </p:cNvSpPr>
          <p:nvPr>
            <p:ph type="title"/>
          </p:nvPr>
        </p:nvSpPr>
        <p:spPr>
          <a:xfrm>
            <a:off x="245729" y="250375"/>
            <a:ext cx="432627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P</a:t>
            </a:r>
            <a:r>
              <a:rPr lang="en-US" dirty="0">
                <a:solidFill>
                  <a:schemeClr val="accent6"/>
                </a:solidFill>
              </a:rPr>
              <a:t>r</a:t>
            </a:r>
            <a:r>
              <a:rPr lang="en" dirty="0">
                <a:solidFill>
                  <a:schemeClr val="accent6"/>
                </a:solidFill>
              </a:rPr>
              <a:t>oblems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384884" y="1350077"/>
            <a:ext cx="8374232" cy="1655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Jura" panose="020B0604020202020204" charset="0"/>
                <a:ea typeface="Jura" panose="020B0604020202020204" charset="0"/>
              </a:rPr>
              <a:t>In-game trading functions are hard to use and not newbie-friendly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Jura" panose="020B0604020202020204" charset="0"/>
                <a:ea typeface="Jura" panose="020B0604020202020204" charset="0"/>
              </a:rPr>
              <a:t>Not productive for trading</a:t>
            </a:r>
            <a:endParaRPr b="1" dirty="0">
              <a:solidFill>
                <a:schemeClr val="bg1"/>
              </a:solidFill>
              <a:latin typeface="Jura" panose="020B0604020202020204" charset="0"/>
              <a:ea typeface="Jura" panose="020B0604020202020204" charset="0"/>
            </a:endParaRPr>
          </a:p>
        </p:txBody>
      </p:sp>
      <p:cxnSp>
        <p:nvCxnSpPr>
          <p:cNvPr id="168" name="Google Shape;168;p32"/>
          <p:cNvCxnSpPr>
            <a:cxnSpLocks/>
          </p:cNvCxnSpPr>
          <p:nvPr/>
        </p:nvCxnSpPr>
        <p:spPr>
          <a:xfrm>
            <a:off x="357160" y="1092175"/>
            <a:ext cx="268224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782FC2-B509-8904-5143-098FD4DC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37" y="2690347"/>
            <a:ext cx="3176886" cy="1792622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088329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title"/>
          </p:nvPr>
        </p:nvSpPr>
        <p:spPr>
          <a:xfrm>
            <a:off x="109549" y="237901"/>
            <a:ext cx="432627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Motivation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90550" y="988816"/>
            <a:ext cx="2929890" cy="37584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effectLst/>
                <a:latin typeface="Jura" panose="020B0604020202020204" charset="0"/>
                <a:ea typeface="Jura" panose="020B0604020202020204" charset="0"/>
              </a:rPr>
              <a:t>The popular trading website that is used by everyone is </a:t>
            </a:r>
            <a:r>
              <a:rPr lang="en-US" sz="1800" b="1" dirty="0" err="1">
                <a:effectLst/>
                <a:latin typeface="Jura" panose="020B0604020202020204" charset="0"/>
                <a:ea typeface="Jura" panose="020B0604020202020204" charset="0"/>
              </a:rPr>
              <a:t>warframe.market</a:t>
            </a:r>
            <a:r>
              <a:rPr lang="en-US" sz="1800" b="1" dirty="0">
                <a:effectLst/>
                <a:latin typeface="Jura" panose="020B0604020202020204" charset="0"/>
                <a:ea typeface="Jura" panose="020B0604020202020204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effectLst/>
                <a:latin typeface="Jura" panose="020B0604020202020204" charset="0"/>
                <a:ea typeface="Jura" panose="020B0604020202020204" charset="0"/>
              </a:rPr>
              <a:t>However, they still lack features to enhance user experience</a:t>
            </a:r>
            <a:endParaRPr b="1" dirty="0">
              <a:solidFill>
                <a:schemeClr val="bg1"/>
              </a:solidFill>
              <a:latin typeface="Jura" panose="020B0604020202020204" charset="0"/>
              <a:ea typeface="Jura" panose="020B0604020202020204" charset="0"/>
            </a:endParaRPr>
          </a:p>
        </p:txBody>
      </p:sp>
      <p:cxnSp>
        <p:nvCxnSpPr>
          <p:cNvPr id="168" name="Google Shape;168;p32"/>
          <p:cNvCxnSpPr>
            <a:cxnSpLocks/>
          </p:cNvCxnSpPr>
          <p:nvPr/>
        </p:nvCxnSpPr>
        <p:spPr>
          <a:xfrm>
            <a:off x="342900" y="1079701"/>
            <a:ext cx="268224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1EFDD73-0D2B-8062-3AF0-5B2717666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20" y="1572043"/>
            <a:ext cx="5334000" cy="2591990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446596226"/>
      </p:ext>
    </p:extLst>
  </p:cSld>
  <p:clrMapOvr>
    <a:masterClrMapping/>
  </p:clrMapOvr>
</p:sld>
</file>

<file path=ppt/theme/theme1.xml><?xml version="1.0" encoding="utf-8"?>
<a:theme xmlns:a="http://schemas.openxmlformats.org/drawingml/2006/main" name="Gaming Design Portfolio by Slidesgo">
  <a:themeElements>
    <a:clrScheme name="Simple Light">
      <a:dk1>
        <a:srgbClr val="020202"/>
      </a:dk1>
      <a:lt1>
        <a:srgbClr val="FFFFFF"/>
      </a:lt1>
      <a:dk2>
        <a:srgbClr val="FF5E68"/>
      </a:dk2>
      <a:lt2>
        <a:srgbClr val="FF0013"/>
      </a:lt2>
      <a:accent1>
        <a:srgbClr val="FF0B0B"/>
      </a:accent1>
      <a:accent2>
        <a:srgbClr val="82FFFE"/>
      </a:accent2>
      <a:accent3>
        <a:srgbClr val="B29CFF"/>
      </a:accent3>
      <a:accent4>
        <a:srgbClr val="B29CFF"/>
      </a:accent4>
      <a:accent5>
        <a:srgbClr val="04CFCF"/>
      </a:accent5>
      <a:accent6>
        <a:srgbClr val="82FFF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405</Words>
  <Application>Microsoft Office PowerPoint</Application>
  <PresentationFormat>On-screen Show (16:9)</PresentationFormat>
  <Paragraphs>102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Jura</vt:lpstr>
      <vt:lpstr>Rubik Mono One</vt:lpstr>
      <vt:lpstr>Russo One</vt:lpstr>
      <vt:lpstr>Arial</vt:lpstr>
      <vt:lpstr>Gaming Design Portfolio by Slidesgo</vt:lpstr>
      <vt:lpstr>Warframe Trading Hub</vt:lpstr>
      <vt:lpstr>About Us </vt:lpstr>
      <vt:lpstr>About</vt:lpstr>
      <vt:lpstr>About our Project</vt:lpstr>
      <vt:lpstr>About the website</vt:lpstr>
      <vt:lpstr>Scope</vt:lpstr>
      <vt:lpstr>Literature review</vt:lpstr>
      <vt:lpstr>Problems</vt:lpstr>
      <vt:lpstr>Motivation</vt:lpstr>
      <vt:lpstr>Warframe Trading Hub</vt:lpstr>
      <vt:lpstr>Methods</vt:lpstr>
      <vt:lpstr>Timeline</vt:lpstr>
      <vt:lpstr>Technologies</vt:lpstr>
      <vt:lpstr>Technologies</vt:lpstr>
      <vt:lpstr>Architecture</vt:lpstr>
      <vt:lpstr>Application of Database Design</vt:lpstr>
      <vt:lpstr>Diagram</vt:lpstr>
      <vt:lpstr>Interface</vt:lpstr>
      <vt:lpstr>Interface</vt:lpstr>
      <vt:lpstr>Interface</vt:lpstr>
      <vt:lpstr>Interface</vt:lpstr>
      <vt:lpstr>Interface</vt:lpstr>
      <vt:lpstr>Conclusion</vt:lpstr>
      <vt:lpstr>Conclusion</vt:lpstr>
      <vt:lpstr>Knowledge</vt:lpstr>
      <vt:lpstr>Difficulties</vt:lpstr>
      <vt:lpstr>Future Plan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Warframe Trading Hub</dc:title>
  <dc:creator>Dưa Muối</dc:creator>
  <cp:lastModifiedBy>Lê Hữu Bách</cp:lastModifiedBy>
  <cp:revision>3</cp:revision>
  <dcterms:modified xsi:type="dcterms:W3CDTF">2024-05-27T01:01:51Z</dcterms:modified>
</cp:coreProperties>
</file>